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388" r:id="rId2"/>
    <p:sldId id="394" r:id="rId3"/>
    <p:sldId id="393" r:id="rId4"/>
    <p:sldId id="401" r:id="rId5"/>
    <p:sldId id="398" r:id="rId6"/>
    <p:sldId id="402" r:id="rId7"/>
    <p:sldId id="389" r:id="rId8"/>
    <p:sldId id="395" r:id="rId9"/>
    <p:sldId id="414" r:id="rId10"/>
    <p:sldId id="399" r:id="rId11"/>
    <p:sldId id="396" r:id="rId12"/>
    <p:sldId id="400" r:id="rId13"/>
    <p:sldId id="397" r:id="rId14"/>
    <p:sldId id="403" r:id="rId15"/>
    <p:sldId id="406" r:id="rId16"/>
    <p:sldId id="407" r:id="rId17"/>
    <p:sldId id="413" r:id="rId18"/>
    <p:sldId id="404" r:id="rId19"/>
    <p:sldId id="408" r:id="rId20"/>
    <p:sldId id="409" r:id="rId21"/>
    <p:sldId id="410" r:id="rId22"/>
    <p:sldId id="411" r:id="rId23"/>
    <p:sldId id="412" r:id="rId24"/>
    <p:sldId id="39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937DB9DD-DB6D-8246-9ADC-35D7D2597B1E}">
          <p14:sldIdLst>
            <p14:sldId id="388"/>
            <p14:sldId id="394"/>
            <p14:sldId id="393"/>
            <p14:sldId id="401"/>
            <p14:sldId id="398"/>
            <p14:sldId id="402"/>
            <p14:sldId id="389"/>
            <p14:sldId id="395"/>
            <p14:sldId id="414"/>
            <p14:sldId id="399"/>
            <p14:sldId id="396"/>
            <p14:sldId id="400"/>
            <p14:sldId id="397"/>
            <p14:sldId id="403"/>
            <p14:sldId id="406"/>
            <p14:sldId id="407"/>
            <p14:sldId id="413"/>
            <p14:sldId id="404"/>
            <p14:sldId id="408"/>
            <p14:sldId id="409"/>
            <p14:sldId id="410"/>
            <p14:sldId id="411"/>
            <p14:sldId id="412"/>
            <p14:sldId id="39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004DB2"/>
    <a:srgbClr val="A80E26"/>
    <a:srgbClr val="FF0000"/>
    <a:srgbClr val="64BD46"/>
    <a:srgbClr val="0D66CA"/>
    <a:srgbClr val="CE0F19"/>
    <a:srgbClr val="000000"/>
    <a:srgbClr val="424242"/>
    <a:srgbClr val="5151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12BCDE-62D1-491A-AEF8-9F9D8D7BE5B1}" v="25" dt="2025-06-11T10:10:31.7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705"/>
    <p:restoredTop sz="90000"/>
  </p:normalViewPr>
  <p:slideViewPr>
    <p:cSldViewPr snapToGrid="0" showGuides="1">
      <p:cViewPr varScale="1">
        <p:scale>
          <a:sx n="79" d="100"/>
          <a:sy n="79" d="100"/>
        </p:scale>
        <p:origin x="972" y="54"/>
      </p:cViewPr>
      <p:guideLst>
        <p:guide orient="horz" pos="2160"/>
        <p:guide pos="3840"/>
      </p:guideLst>
    </p:cSldViewPr>
  </p:slideViewPr>
  <p:notesTextViewPr>
    <p:cViewPr>
      <p:scale>
        <a:sx n="195" d="100"/>
        <a:sy n="195" d="100"/>
      </p:scale>
      <p:origin x="0" y="0"/>
    </p:cViewPr>
  </p:notesTextViewPr>
  <p:sorterViewPr>
    <p:cViewPr>
      <p:scale>
        <a:sx n="80" d="100"/>
        <a:sy n="80" d="100"/>
      </p:scale>
      <p:origin x="0" y="0"/>
    </p:cViewPr>
  </p:sorterViewPr>
  <p:notesViewPr>
    <p:cSldViewPr snapToGrid="0">
      <p:cViewPr varScale="1">
        <p:scale>
          <a:sx n="156" d="100"/>
          <a:sy n="156" d="100"/>
        </p:scale>
        <p:origin x="5520"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na Dzhurkova" userId="6e4a652ff54545a2" providerId="LiveId" clId="{2C12BCDE-62D1-491A-AEF8-9F9D8D7BE5B1}"/>
    <pc:docChg chg="undo custSel addSld delSld modSld sldOrd delSection modSection">
      <pc:chgData name="Nona Dzhurkova" userId="6e4a652ff54545a2" providerId="LiveId" clId="{2C12BCDE-62D1-491A-AEF8-9F9D8D7BE5B1}" dt="2025-06-11T10:10:58.883" v="1560"/>
      <pc:docMkLst>
        <pc:docMk/>
      </pc:docMkLst>
      <pc:sldChg chg="del">
        <pc:chgData name="Nona Dzhurkova" userId="6e4a652ff54545a2" providerId="LiveId" clId="{2C12BCDE-62D1-491A-AEF8-9F9D8D7BE5B1}" dt="2025-06-07T07:49:49.555" v="747" actId="18676"/>
        <pc:sldMkLst>
          <pc:docMk/>
          <pc:sldMk cId="1696230160" sldId="336"/>
        </pc:sldMkLst>
      </pc:sldChg>
      <pc:sldChg chg="del">
        <pc:chgData name="Nona Dzhurkova" userId="6e4a652ff54545a2" providerId="LiveId" clId="{2C12BCDE-62D1-491A-AEF8-9F9D8D7BE5B1}" dt="2025-06-07T07:49:49.555" v="747" actId="18676"/>
        <pc:sldMkLst>
          <pc:docMk/>
          <pc:sldMk cId="4034513784" sldId="346"/>
        </pc:sldMkLst>
      </pc:sldChg>
      <pc:sldChg chg="del">
        <pc:chgData name="Nona Dzhurkova" userId="6e4a652ff54545a2" providerId="LiveId" clId="{2C12BCDE-62D1-491A-AEF8-9F9D8D7BE5B1}" dt="2025-06-07T07:49:49.555" v="747" actId="18676"/>
        <pc:sldMkLst>
          <pc:docMk/>
          <pc:sldMk cId="1766450025" sldId="358"/>
        </pc:sldMkLst>
      </pc:sldChg>
      <pc:sldChg chg="del">
        <pc:chgData name="Nona Dzhurkova" userId="6e4a652ff54545a2" providerId="LiveId" clId="{2C12BCDE-62D1-491A-AEF8-9F9D8D7BE5B1}" dt="2025-06-07T07:49:49.555" v="747" actId="18676"/>
        <pc:sldMkLst>
          <pc:docMk/>
          <pc:sldMk cId="80856925" sldId="368"/>
        </pc:sldMkLst>
      </pc:sldChg>
      <pc:sldChg chg="del">
        <pc:chgData name="Nona Dzhurkova" userId="6e4a652ff54545a2" providerId="LiveId" clId="{2C12BCDE-62D1-491A-AEF8-9F9D8D7BE5B1}" dt="2025-06-07T07:49:49.555" v="747" actId="18676"/>
        <pc:sldMkLst>
          <pc:docMk/>
          <pc:sldMk cId="1276848491" sldId="369"/>
        </pc:sldMkLst>
      </pc:sldChg>
      <pc:sldChg chg="del">
        <pc:chgData name="Nona Dzhurkova" userId="6e4a652ff54545a2" providerId="LiveId" clId="{2C12BCDE-62D1-491A-AEF8-9F9D8D7BE5B1}" dt="2025-06-07T07:49:49.555" v="747" actId="18676"/>
        <pc:sldMkLst>
          <pc:docMk/>
          <pc:sldMk cId="3301190216" sldId="372"/>
        </pc:sldMkLst>
      </pc:sldChg>
      <pc:sldChg chg="del">
        <pc:chgData name="Nona Dzhurkova" userId="6e4a652ff54545a2" providerId="LiveId" clId="{2C12BCDE-62D1-491A-AEF8-9F9D8D7BE5B1}" dt="2025-06-07T07:49:49.555" v="747" actId="18676"/>
        <pc:sldMkLst>
          <pc:docMk/>
          <pc:sldMk cId="3457435075" sldId="386"/>
        </pc:sldMkLst>
      </pc:sldChg>
      <pc:sldChg chg="del">
        <pc:chgData name="Nona Dzhurkova" userId="6e4a652ff54545a2" providerId="LiveId" clId="{2C12BCDE-62D1-491A-AEF8-9F9D8D7BE5B1}" dt="2025-06-07T07:49:49.555" v="747" actId="18676"/>
        <pc:sldMkLst>
          <pc:docMk/>
          <pc:sldMk cId="1348387008" sldId="387"/>
        </pc:sldMkLst>
      </pc:sldChg>
      <pc:sldChg chg="addSp delSp modSp mod modClrScheme chgLayout">
        <pc:chgData name="Nona Dzhurkova" userId="6e4a652ff54545a2" providerId="LiveId" clId="{2C12BCDE-62D1-491A-AEF8-9F9D8D7BE5B1}" dt="2025-06-08T04:26:25.900" v="1430" actId="255"/>
        <pc:sldMkLst>
          <pc:docMk/>
          <pc:sldMk cId="1433842173" sldId="388"/>
        </pc:sldMkLst>
        <pc:spChg chg="mod ord">
          <ac:chgData name="Nona Dzhurkova" userId="6e4a652ff54545a2" providerId="LiveId" clId="{2C12BCDE-62D1-491A-AEF8-9F9D8D7BE5B1}" dt="2025-06-08T04:26:25.900" v="1430" actId="255"/>
          <ac:spMkLst>
            <pc:docMk/>
            <pc:sldMk cId="1433842173" sldId="388"/>
            <ac:spMk id="3" creationId="{24D48D91-11BF-9FA6-BFBE-25BEB1FF9C83}"/>
          </ac:spMkLst>
        </pc:spChg>
        <pc:spChg chg="mod ord">
          <ac:chgData name="Nona Dzhurkova" userId="6e4a652ff54545a2" providerId="LiveId" clId="{2C12BCDE-62D1-491A-AEF8-9F9D8D7BE5B1}" dt="2025-06-07T06:59:22.338" v="688" actId="700"/>
          <ac:spMkLst>
            <pc:docMk/>
            <pc:sldMk cId="1433842173" sldId="388"/>
            <ac:spMk id="5" creationId="{8267B277-7121-2F28-6881-284B3BDCB709}"/>
          </ac:spMkLst>
        </pc:spChg>
        <pc:spChg chg="mod ord">
          <ac:chgData name="Nona Dzhurkova" userId="6e4a652ff54545a2" providerId="LiveId" clId="{2C12BCDE-62D1-491A-AEF8-9F9D8D7BE5B1}" dt="2025-06-07T07:48:25.359" v="741" actId="14100"/>
          <ac:spMkLst>
            <pc:docMk/>
            <pc:sldMk cId="1433842173" sldId="388"/>
            <ac:spMk id="6" creationId="{21DC499D-B4E3-EFCB-FF49-A013467CA985}"/>
          </ac:spMkLst>
        </pc:spChg>
        <pc:picChg chg="mod">
          <ac:chgData name="Nona Dzhurkova" userId="6e4a652ff54545a2" providerId="LiveId" clId="{2C12BCDE-62D1-491A-AEF8-9F9D8D7BE5B1}" dt="2025-06-07T06:59:28.564" v="689" actId="1076"/>
          <ac:picMkLst>
            <pc:docMk/>
            <pc:sldMk cId="1433842173" sldId="388"/>
            <ac:picMk id="9" creationId="{571727D6-B9D7-10BB-6731-3DE5CB74F79D}"/>
          </ac:picMkLst>
        </pc:picChg>
      </pc:sldChg>
      <pc:sldChg chg="addSp delSp modSp mod modClrScheme chgLayout">
        <pc:chgData name="Nona Dzhurkova" userId="6e4a652ff54545a2" providerId="LiveId" clId="{2C12BCDE-62D1-491A-AEF8-9F9D8D7BE5B1}" dt="2025-06-07T14:49:27.718" v="758" actId="700"/>
        <pc:sldMkLst>
          <pc:docMk/>
          <pc:sldMk cId="1333581089" sldId="389"/>
        </pc:sldMkLst>
        <pc:spChg chg="mod ord">
          <ac:chgData name="Nona Dzhurkova" userId="6e4a652ff54545a2" providerId="LiveId" clId="{2C12BCDE-62D1-491A-AEF8-9F9D8D7BE5B1}" dt="2025-06-07T14:49:27.718" v="758" actId="700"/>
          <ac:spMkLst>
            <pc:docMk/>
            <pc:sldMk cId="1333581089" sldId="389"/>
            <ac:spMk id="3" creationId="{C368760D-EF3F-BAB7-1080-BA00A9C683CA}"/>
          </ac:spMkLst>
        </pc:spChg>
        <pc:spChg chg="add mod ord">
          <ac:chgData name="Nona Dzhurkova" userId="6e4a652ff54545a2" providerId="LiveId" clId="{2C12BCDE-62D1-491A-AEF8-9F9D8D7BE5B1}" dt="2025-06-07T14:49:27.718" v="758" actId="700"/>
          <ac:spMkLst>
            <pc:docMk/>
            <pc:sldMk cId="1333581089" sldId="389"/>
            <ac:spMk id="7" creationId="{4BFC3AC5-67BB-2411-DC52-90736CA160EC}"/>
          </ac:spMkLst>
        </pc:spChg>
        <pc:spChg chg="add mod ord">
          <ac:chgData name="Nona Dzhurkova" userId="6e4a652ff54545a2" providerId="LiveId" clId="{2C12BCDE-62D1-491A-AEF8-9F9D8D7BE5B1}" dt="2025-06-07T14:49:27.718" v="758" actId="700"/>
          <ac:spMkLst>
            <pc:docMk/>
            <pc:sldMk cId="1333581089" sldId="389"/>
            <ac:spMk id="8" creationId="{554A23C8-86E1-731E-9FD6-EEAFAD61C20C}"/>
          </ac:spMkLst>
        </pc:spChg>
      </pc:sldChg>
      <pc:sldChg chg="del">
        <pc:chgData name="Nona Dzhurkova" userId="6e4a652ff54545a2" providerId="LiveId" clId="{2C12BCDE-62D1-491A-AEF8-9F9D8D7BE5B1}" dt="2025-06-07T07:25:43.507" v="738" actId="2696"/>
        <pc:sldMkLst>
          <pc:docMk/>
          <pc:sldMk cId="528988729" sldId="390"/>
        </pc:sldMkLst>
      </pc:sldChg>
      <pc:sldChg chg="addSp delSp modSp mod">
        <pc:chgData name="Nona Dzhurkova" userId="6e4a652ff54545a2" providerId="LiveId" clId="{2C12BCDE-62D1-491A-AEF8-9F9D8D7BE5B1}" dt="2025-06-08T04:02:10.061" v="1407" actId="478"/>
        <pc:sldMkLst>
          <pc:docMk/>
          <pc:sldMk cId="2664879667" sldId="391"/>
        </pc:sldMkLst>
        <pc:spChg chg="add mod">
          <ac:chgData name="Nona Dzhurkova" userId="6e4a652ff54545a2" providerId="LiveId" clId="{2C12BCDE-62D1-491A-AEF8-9F9D8D7BE5B1}" dt="2025-06-08T04:01:27.186" v="1403" actId="478"/>
          <ac:spMkLst>
            <pc:docMk/>
            <pc:sldMk cId="2664879667" sldId="391"/>
            <ac:spMk id="7" creationId="{447DB5E4-432B-5586-7768-C8D66DA235DF}"/>
          </ac:spMkLst>
        </pc:spChg>
        <pc:spChg chg="add mod">
          <ac:chgData name="Nona Dzhurkova" userId="6e4a652ff54545a2" providerId="LiveId" clId="{2C12BCDE-62D1-491A-AEF8-9F9D8D7BE5B1}" dt="2025-06-08T04:01:38.398" v="1405" actId="478"/>
          <ac:spMkLst>
            <pc:docMk/>
            <pc:sldMk cId="2664879667" sldId="391"/>
            <ac:spMk id="9" creationId="{C2E19B9F-0FB7-A306-6D12-78C969178E45}"/>
          </ac:spMkLst>
        </pc:spChg>
      </pc:sldChg>
      <pc:sldChg chg="del">
        <pc:chgData name="Nona Dzhurkova" userId="6e4a652ff54545a2" providerId="LiveId" clId="{2C12BCDE-62D1-491A-AEF8-9F9D8D7BE5B1}" dt="2025-06-07T07:49:54.800" v="748" actId="2696"/>
        <pc:sldMkLst>
          <pc:docMk/>
          <pc:sldMk cId="1864166741" sldId="392"/>
        </pc:sldMkLst>
      </pc:sldChg>
      <pc:sldChg chg="modSp mod modClrScheme chgLayout">
        <pc:chgData name="Nona Dzhurkova" userId="6e4a652ff54545a2" providerId="LiveId" clId="{2C12BCDE-62D1-491A-AEF8-9F9D8D7BE5B1}" dt="2025-06-07T14:59:08.821" v="873" actId="14100"/>
        <pc:sldMkLst>
          <pc:docMk/>
          <pc:sldMk cId="2042680829" sldId="393"/>
        </pc:sldMkLst>
        <pc:spChg chg="mod ord">
          <ac:chgData name="Nona Dzhurkova" userId="6e4a652ff54545a2" providerId="LiveId" clId="{2C12BCDE-62D1-491A-AEF8-9F9D8D7BE5B1}" dt="2025-06-07T06:47:48.417" v="430" actId="700"/>
          <ac:spMkLst>
            <pc:docMk/>
            <pc:sldMk cId="2042680829" sldId="393"/>
            <ac:spMk id="6" creationId="{033A1713-9FB6-8289-F9E1-D0FE84458CD5}"/>
          </ac:spMkLst>
        </pc:spChg>
        <pc:spChg chg="mod ord">
          <ac:chgData name="Nona Dzhurkova" userId="6e4a652ff54545a2" providerId="LiveId" clId="{2C12BCDE-62D1-491A-AEF8-9F9D8D7BE5B1}" dt="2025-06-07T14:59:08.821" v="873" actId="14100"/>
          <ac:spMkLst>
            <pc:docMk/>
            <pc:sldMk cId="2042680829" sldId="393"/>
            <ac:spMk id="8" creationId="{532B4DBC-DAF1-2AD6-BAD2-6ECE674A8A78}"/>
          </ac:spMkLst>
        </pc:spChg>
        <pc:spChg chg="mod ord">
          <ac:chgData name="Nona Dzhurkova" userId="6e4a652ff54545a2" providerId="LiveId" clId="{2C12BCDE-62D1-491A-AEF8-9F9D8D7BE5B1}" dt="2025-06-07T14:57:48.753" v="860" actId="14100"/>
          <ac:spMkLst>
            <pc:docMk/>
            <pc:sldMk cId="2042680829" sldId="393"/>
            <ac:spMk id="20" creationId="{CB5C5BA5-5C04-9752-E85C-41F92308D04A}"/>
          </ac:spMkLst>
        </pc:spChg>
      </pc:sldChg>
      <pc:sldChg chg="delSp modSp mod modClrScheme chgLayout">
        <pc:chgData name="Nona Dzhurkova" userId="6e4a652ff54545a2" providerId="LiveId" clId="{2C12BCDE-62D1-491A-AEF8-9F9D8D7BE5B1}" dt="2025-06-07T15:01:18.499" v="893" actId="255"/>
        <pc:sldMkLst>
          <pc:docMk/>
          <pc:sldMk cId="3380565863" sldId="394"/>
        </pc:sldMkLst>
        <pc:spChg chg="mod ord">
          <ac:chgData name="Nona Dzhurkova" userId="6e4a652ff54545a2" providerId="LiveId" clId="{2C12BCDE-62D1-491A-AEF8-9F9D8D7BE5B1}" dt="2025-06-07T15:01:18.499" v="893" actId="255"/>
          <ac:spMkLst>
            <pc:docMk/>
            <pc:sldMk cId="3380565863" sldId="394"/>
            <ac:spMk id="3" creationId="{CBA9F545-B55D-42A3-92CA-F63CBF55ABEC}"/>
          </ac:spMkLst>
        </pc:spChg>
        <pc:spChg chg="mod ord">
          <ac:chgData name="Nona Dzhurkova" userId="6e4a652ff54545a2" providerId="LiveId" clId="{2C12BCDE-62D1-491A-AEF8-9F9D8D7BE5B1}" dt="2025-06-07T15:01:08.358" v="890" actId="21"/>
          <ac:spMkLst>
            <pc:docMk/>
            <pc:sldMk cId="3380565863" sldId="394"/>
            <ac:spMk id="5" creationId="{0711B809-7C08-A909-B39B-24BEE5D229D4}"/>
          </ac:spMkLst>
        </pc:spChg>
        <pc:spChg chg="mod ord">
          <ac:chgData name="Nona Dzhurkova" userId="6e4a652ff54545a2" providerId="LiveId" clId="{2C12BCDE-62D1-491A-AEF8-9F9D8D7BE5B1}" dt="2025-06-07T14:56:43.162" v="849" actId="700"/>
          <ac:spMkLst>
            <pc:docMk/>
            <pc:sldMk cId="3380565863" sldId="394"/>
            <ac:spMk id="6" creationId="{382BDECA-9F34-64D0-3545-487DAB421759}"/>
          </ac:spMkLst>
        </pc:spChg>
        <pc:picChg chg="mod">
          <ac:chgData name="Nona Dzhurkova" userId="6e4a652ff54545a2" providerId="LiveId" clId="{2C12BCDE-62D1-491A-AEF8-9F9D8D7BE5B1}" dt="2025-06-07T14:58:50.747" v="870" actId="1076"/>
          <ac:picMkLst>
            <pc:docMk/>
            <pc:sldMk cId="3380565863" sldId="394"/>
            <ac:picMk id="9" creationId="{02FFBF2F-3786-547E-1A60-EB2FBCF9CF8F}"/>
          </ac:picMkLst>
        </pc:picChg>
        <pc:picChg chg="mod">
          <ac:chgData name="Nona Dzhurkova" userId="6e4a652ff54545a2" providerId="LiveId" clId="{2C12BCDE-62D1-491A-AEF8-9F9D8D7BE5B1}" dt="2025-06-07T14:58:45.850" v="869" actId="1076"/>
          <ac:picMkLst>
            <pc:docMk/>
            <pc:sldMk cId="3380565863" sldId="394"/>
            <ac:picMk id="29" creationId="{E165529E-8650-37C5-E020-5BA0F0219A4B}"/>
          </ac:picMkLst>
        </pc:picChg>
      </pc:sldChg>
      <pc:sldChg chg="addSp delSp modSp mod modClrScheme chgLayout">
        <pc:chgData name="Nona Dzhurkova" userId="6e4a652ff54545a2" providerId="LiveId" clId="{2C12BCDE-62D1-491A-AEF8-9F9D8D7BE5B1}" dt="2025-06-08T05:44:03.609" v="1539" actId="242"/>
        <pc:sldMkLst>
          <pc:docMk/>
          <pc:sldMk cId="1707687664" sldId="395"/>
        </pc:sldMkLst>
        <pc:spChg chg="mod ord">
          <ac:chgData name="Nona Dzhurkova" userId="6e4a652ff54545a2" providerId="LiveId" clId="{2C12BCDE-62D1-491A-AEF8-9F9D8D7BE5B1}" dt="2025-06-07T14:49:47.371" v="759" actId="700"/>
          <ac:spMkLst>
            <pc:docMk/>
            <pc:sldMk cId="1707687664" sldId="395"/>
            <ac:spMk id="6" creationId="{956250F5-270A-0E6F-0C05-4878EE6EBE48}"/>
          </ac:spMkLst>
        </pc:spChg>
        <pc:spChg chg="mod ord">
          <ac:chgData name="Nona Dzhurkova" userId="6e4a652ff54545a2" providerId="LiveId" clId="{2C12BCDE-62D1-491A-AEF8-9F9D8D7BE5B1}" dt="2025-06-07T14:50:06.077" v="762" actId="1076"/>
          <ac:spMkLst>
            <pc:docMk/>
            <pc:sldMk cId="1707687664" sldId="395"/>
            <ac:spMk id="8" creationId="{92E0AF2C-9E15-154B-E68A-8E7EC2F99387}"/>
          </ac:spMkLst>
        </pc:spChg>
        <pc:spChg chg="mod ord">
          <ac:chgData name="Nona Dzhurkova" userId="6e4a652ff54545a2" providerId="LiveId" clId="{2C12BCDE-62D1-491A-AEF8-9F9D8D7BE5B1}" dt="2025-06-08T05:44:03.609" v="1539" actId="242"/>
          <ac:spMkLst>
            <pc:docMk/>
            <pc:sldMk cId="1707687664" sldId="395"/>
            <ac:spMk id="9" creationId="{67B95625-E2BC-DBF3-84EE-CD6749B7AC07}"/>
          </ac:spMkLst>
        </pc:spChg>
        <pc:picChg chg="mod">
          <ac:chgData name="Nona Dzhurkova" userId="6e4a652ff54545a2" providerId="LiveId" clId="{2C12BCDE-62D1-491A-AEF8-9F9D8D7BE5B1}" dt="2025-06-07T06:51:03.925" v="452" actId="1076"/>
          <ac:picMkLst>
            <pc:docMk/>
            <pc:sldMk cId="1707687664" sldId="395"/>
            <ac:picMk id="3" creationId="{C385F329-872B-59A2-C64B-873C23990B31}"/>
          </ac:picMkLst>
        </pc:picChg>
      </pc:sldChg>
      <pc:sldChg chg="addSp delSp modSp mod modClrScheme chgLayout">
        <pc:chgData name="Nona Dzhurkova" userId="6e4a652ff54545a2" providerId="LiveId" clId="{2C12BCDE-62D1-491A-AEF8-9F9D8D7BE5B1}" dt="2025-06-07T15:04:13.368" v="995" actId="6549"/>
        <pc:sldMkLst>
          <pc:docMk/>
          <pc:sldMk cId="393270333" sldId="396"/>
        </pc:sldMkLst>
        <pc:spChg chg="mod ord">
          <ac:chgData name="Nona Dzhurkova" userId="6e4a652ff54545a2" providerId="LiveId" clId="{2C12BCDE-62D1-491A-AEF8-9F9D8D7BE5B1}" dt="2025-06-07T15:04:13.368" v="995" actId="6549"/>
          <ac:spMkLst>
            <pc:docMk/>
            <pc:sldMk cId="393270333" sldId="396"/>
            <ac:spMk id="2" creationId="{E01AE18F-0527-7343-A3C1-D9ED8A94BC5C}"/>
          </ac:spMkLst>
        </pc:spChg>
        <pc:spChg chg="mod ord">
          <ac:chgData name="Nona Dzhurkova" userId="6e4a652ff54545a2" providerId="LiveId" clId="{2C12BCDE-62D1-491A-AEF8-9F9D8D7BE5B1}" dt="2025-06-07T15:00:02.286" v="883" actId="2711"/>
          <ac:spMkLst>
            <pc:docMk/>
            <pc:sldMk cId="393270333" sldId="396"/>
            <ac:spMk id="3" creationId="{B7E8500E-E498-3751-CAC6-C9ED98237356}"/>
          </ac:spMkLst>
        </pc:spChg>
        <pc:picChg chg="mod">
          <ac:chgData name="Nona Dzhurkova" userId="6e4a652ff54545a2" providerId="LiveId" clId="{2C12BCDE-62D1-491A-AEF8-9F9D8D7BE5B1}" dt="2025-06-07T14:52:36.482" v="797" actId="1076"/>
          <ac:picMkLst>
            <pc:docMk/>
            <pc:sldMk cId="393270333" sldId="396"/>
            <ac:picMk id="9" creationId="{0DD7DB84-6CC7-78CE-E6A2-663641C6A51F}"/>
          </ac:picMkLst>
        </pc:picChg>
      </pc:sldChg>
      <pc:sldChg chg="addSp modSp mod modClrScheme chgLayout">
        <pc:chgData name="Nona Dzhurkova" userId="6e4a652ff54545a2" providerId="LiveId" clId="{2C12BCDE-62D1-491A-AEF8-9F9D8D7BE5B1}" dt="2025-06-07T16:36:15.064" v="1276" actId="20577"/>
        <pc:sldMkLst>
          <pc:docMk/>
          <pc:sldMk cId="1040936863" sldId="397"/>
        </pc:sldMkLst>
        <pc:spChg chg="mod ord">
          <ac:chgData name="Nona Dzhurkova" userId="6e4a652ff54545a2" providerId="LiveId" clId="{2C12BCDE-62D1-491A-AEF8-9F9D8D7BE5B1}" dt="2025-06-07T16:36:15.064" v="1276" actId="20577"/>
          <ac:spMkLst>
            <pc:docMk/>
            <pc:sldMk cId="1040936863" sldId="397"/>
            <ac:spMk id="2" creationId="{92BF180A-E4E7-4F59-162D-D96E31FEB1D5}"/>
          </ac:spMkLst>
        </pc:spChg>
        <pc:spChg chg="mod ord">
          <ac:chgData name="Nona Dzhurkova" userId="6e4a652ff54545a2" providerId="LiveId" clId="{2C12BCDE-62D1-491A-AEF8-9F9D8D7BE5B1}" dt="2025-06-07T14:55:07.545" v="834" actId="1076"/>
          <ac:spMkLst>
            <pc:docMk/>
            <pc:sldMk cId="1040936863" sldId="397"/>
            <ac:spMk id="3" creationId="{6738C222-AC35-800D-A89C-B2DF6298EED7}"/>
          </ac:spMkLst>
        </pc:spChg>
        <pc:picChg chg="add mod">
          <ac:chgData name="Nona Dzhurkova" userId="6e4a652ff54545a2" providerId="LiveId" clId="{2C12BCDE-62D1-491A-AEF8-9F9D8D7BE5B1}" dt="2025-06-07T14:54:57.334" v="831" actId="14100"/>
          <ac:picMkLst>
            <pc:docMk/>
            <pc:sldMk cId="1040936863" sldId="397"/>
            <ac:picMk id="6" creationId="{87CAC45B-61D1-0E8D-6D91-45ADE1871443}"/>
          </ac:picMkLst>
        </pc:picChg>
      </pc:sldChg>
      <pc:sldChg chg="addSp delSp modSp mod modClrScheme chgLayout">
        <pc:chgData name="Nona Dzhurkova" userId="6e4a652ff54545a2" providerId="LiveId" clId="{2C12BCDE-62D1-491A-AEF8-9F9D8D7BE5B1}" dt="2025-06-07T14:59:31.024" v="878" actId="1076"/>
        <pc:sldMkLst>
          <pc:docMk/>
          <pc:sldMk cId="1462726922" sldId="398"/>
        </pc:sldMkLst>
        <pc:spChg chg="mod ord">
          <ac:chgData name="Nona Dzhurkova" userId="6e4a652ff54545a2" providerId="LiveId" clId="{2C12BCDE-62D1-491A-AEF8-9F9D8D7BE5B1}" dt="2025-06-07T07:20:13.602" v="690" actId="700"/>
          <ac:spMkLst>
            <pc:docMk/>
            <pc:sldMk cId="1462726922" sldId="398"/>
            <ac:spMk id="6" creationId="{063F17E7-A16A-A1F8-C145-8C0C90EF4167}"/>
          </ac:spMkLst>
        </pc:spChg>
        <pc:spChg chg="mod ord">
          <ac:chgData name="Nona Dzhurkova" userId="6e4a652ff54545a2" providerId="LiveId" clId="{2C12BCDE-62D1-491A-AEF8-9F9D8D7BE5B1}" dt="2025-06-07T07:20:21.691" v="692" actId="14100"/>
          <ac:spMkLst>
            <pc:docMk/>
            <pc:sldMk cId="1462726922" sldId="398"/>
            <ac:spMk id="8" creationId="{DC351DE4-2F49-E0BB-8909-6B76B760C7D7}"/>
          </ac:spMkLst>
        </pc:spChg>
        <pc:spChg chg="mod ord">
          <ac:chgData name="Nona Dzhurkova" userId="6e4a652ff54545a2" providerId="LiveId" clId="{2C12BCDE-62D1-491A-AEF8-9F9D8D7BE5B1}" dt="2025-06-07T07:20:24.938" v="693" actId="14100"/>
          <ac:spMkLst>
            <pc:docMk/>
            <pc:sldMk cId="1462726922" sldId="398"/>
            <ac:spMk id="20" creationId="{8959204B-A5B3-7864-AD18-9EF3F405D384}"/>
          </ac:spMkLst>
        </pc:spChg>
        <pc:picChg chg="mod ord">
          <ac:chgData name="Nona Dzhurkova" userId="6e4a652ff54545a2" providerId="LiveId" clId="{2C12BCDE-62D1-491A-AEF8-9F9D8D7BE5B1}" dt="2025-06-07T14:59:31.024" v="878" actId="1076"/>
          <ac:picMkLst>
            <pc:docMk/>
            <pc:sldMk cId="1462726922" sldId="398"/>
            <ac:picMk id="19" creationId="{4250E682-5801-808C-8C17-BCDBE967565C}"/>
          </ac:picMkLst>
        </pc:picChg>
      </pc:sldChg>
      <pc:sldChg chg="addSp delSp modSp mod modClrScheme chgLayout">
        <pc:chgData name="Nona Dzhurkova" userId="6e4a652ff54545a2" providerId="LiveId" clId="{2C12BCDE-62D1-491A-AEF8-9F9D8D7BE5B1}" dt="2025-06-07T14:59:55.464" v="882" actId="27636"/>
        <pc:sldMkLst>
          <pc:docMk/>
          <pc:sldMk cId="1467788629" sldId="399"/>
        </pc:sldMkLst>
        <pc:spChg chg="mod ord">
          <ac:chgData name="Nona Dzhurkova" userId="6e4a652ff54545a2" providerId="LiveId" clId="{2C12BCDE-62D1-491A-AEF8-9F9D8D7BE5B1}" dt="2025-06-07T14:59:55.464" v="882" actId="27636"/>
          <ac:spMkLst>
            <pc:docMk/>
            <pc:sldMk cId="1467788629" sldId="399"/>
            <ac:spMk id="2" creationId="{0E990F6E-4A5F-4F89-D7C6-85D26D125628}"/>
          </ac:spMkLst>
        </pc:spChg>
        <pc:spChg chg="mod ord">
          <ac:chgData name="Nona Dzhurkova" userId="6e4a652ff54545a2" providerId="LiveId" clId="{2C12BCDE-62D1-491A-AEF8-9F9D8D7BE5B1}" dt="2025-06-07T14:59:49.587" v="880" actId="2711"/>
          <ac:spMkLst>
            <pc:docMk/>
            <pc:sldMk cId="1467788629" sldId="399"/>
            <ac:spMk id="3" creationId="{FBD2AF5C-C513-01B6-954F-165969D16AF3}"/>
          </ac:spMkLst>
        </pc:spChg>
        <pc:picChg chg="mod">
          <ac:chgData name="Nona Dzhurkova" userId="6e4a652ff54545a2" providerId="LiveId" clId="{2C12BCDE-62D1-491A-AEF8-9F9D8D7BE5B1}" dt="2025-06-07T14:51:18.864" v="777" actId="1076"/>
          <ac:picMkLst>
            <pc:docMk/>
            <pc:sldMk cId="1467788629" sldId="399"/>
            <ac:picMk id="5" creationId="{FA4FD920-04CD-AD54-AC30-CFD9CD5DA559}"/>
          </ac:picMkLst>
        </pc:picChg>
      </pc:sldChg>
      <pc:sldChg chg="modSp mod modClrScheme chgLayout">
        <pc:chgData name="Nona Dzhurkova" userId="6e4a652ff54545a2" providerId="LiveId" clId="{2C12BCDE-62D1-491A-AEF8-9F9D8D7BE5B1}" dt="2025-06-07T15:04:25.316" v="997" actId="113"/>
        <pc:sldMkLst>
          <pc:docMk/>
          <pc:sldMk cId="2714632913" sldId="400"/>
        </pc:sldMkLst>
        <pc:spChg chg="mod ord">
          <ac:chgData name="Nona Dzhurkova" userId="6e4a652ff54545a2" providerId="LiveId" clId="{2C12BCDE-62D1-491A-AEF8-9F9D8D7BE5B1}" dt="2025-06-07T15:04:25.316" v="997" actId="113"/>
          <ac:spMkLst>
            <pc:docMk/>
            <pc:sldMk cId="2714632913" sldId="400"/>
            <ac:spMk id="2" creationId="{365561CD-2D0C-F3C6-816B-B9DA674D985A}"/>
          </ac:spMkLst>
        </pc:spChg>
        <pc:spChg chg="mod ord">
          <ac:chgData name="Nona Dzhurkova" userId="6e4a652ff54545a2" providerId="LiveId" clId="{2C12BCDE-62D1-491A-AEF8-9F9D8D7BE5B1}" dt="2025-06-07T15:00:09.453" v="884" actId="2711"/>
          <ac:spMkLst>
            <pc:docMk/>
            <pc:sldMk cId="2714632913" sldId="400"/>
            <ac:spMk id="3" creationId="{E8DF4E38-0087-A3A8-2ED8-30ECA3A346E5}"/>
          </ac:spMkLst>
        </pc:spChg>
        <pc:picChg chg="mod modCrop">
          <ac:chgData name="Nona Dzhurkova" userId="6e4a652ff54545a2" providerId="LiveId" clId="{2C12BCDE-62D1-491A-AEF8-9F9D8D7BE5B1}" dt="2025-06-07T14:53:52.024" v="813" actId="1076"/>
          <ac:picMkLst>
            <pc:docMk/>
            <pc:sldMk cId="2714632913" sldId="400"/>
            <ac:picMk id="7" creationId="{99140E11-BF98-3752-7DBC-9B4F33A7648E}"/>
          </ac:picMkLst>
        </pc:picChg>
      </pc:sldChg>
      <pc:sldChg chg="modSp add mod modClrScheme chgLayout">
        <pc:chgData name="Nona Dzhurkova" userId="6e4a652ff54545a2" providerId="LiveId" clId="{2C12BCDE-62D1-491A-AEF8-9F9D8D7BE5B1}" dt="2025-06-07T14:59:20.624" v="875" actId="1076"/>
        <pc:sldMkLst>
          <pc:docMk/>
          <pc:sldMk cId="2074994735" sldId="401"/>
        </pc:sldMkLst>
        <pc:spChg chg="mod ord">
          <ac:chgData name="Nona Dzhurkova" userId="6e4a652ff54545a2" providerId="LiveId" clId="{2C12BCDE-62D1-491A-AEF8-9F9D8D7BE5B1}" dt="2025-06-07T06:48:19.509" v="433" actId="700"/>
          <ac:spMkLst>
            <pc:docMk/>
            <pc:sldMk cId="2074994735" sldId="401"/>
            <ac:spMk id="6" creationId="{DC4142BE-EF15-1C15-0853-B7EFB1C257AC}"/>
          </ac:spMkLst>
        </pc:spChg>
        <pc:spChg chg="mod ord">
          <ac:chgData name="Nona Dzhurkova" userId="6e4a652ff54545a2" providerId="LiveId" clId="{2C12BCDE-62D1-491A-AEF8-9F9D8D7BE5B1}" dt="2025-06-07T14:59:16.047" v="874" actId="14100"/>
          <ac:spMkLst>
            <pc:docMk/>
            <pc:sldMk cId="2074994735" sldId="401"/>
            <ac:spMk id="8" creationId="{F8215886-AA83-EBC8-25B9-748A9121319A}"/>
          </ac:spMkLst>
        </pc:spChg>
        <pc:spChg chg="mod ord">
          <ac:chgData name="Nona Dzhurkova" userId="6e4a652ff54545a2" providerId="LiveId" clId="{2C12BCDE-62D1-491A-AEF8-9F9D8D7BE5B1}" dt="2025-06-07T14:59:20.624" v="875" actId="1076"/>
          <ac:spMkLst>
            <pc:docMk/>
            <pc:sldMk cId="2074994735" sldId="401"/>
            <ac:spMk id="20" creationId="{4249C256-3037-EA37-4B08-68C2EF437368}"/>
          </ac:spMkLst>
        </pc:spChg>
      </pc:sldChg>
      <pc:sldChg chg="addSp delSp modSp new mod modClrScheme chgLayout">
        <pc:chgData name="Nona Dzhurkova" userId="6e4a652ff54545a2" providerId="LiveId" clId="{2C12BCDE-62D1-491A-AEF8-9F9D8D7BE5B1}" dt="2025-06-07T14:59:35.797" v="879" actId="14100"/>
        <pc:sldMkLst>
          <pc:docMk/>
          <pc:sldMk cId="4195986683" sldId="402"/>
        </pc:sldMkLst>
        <pc:spChg chg="add del mod ord">
          <ac:chgData name="Nona Dzhurkova" userId="6e4a652ff54545a2" providerId="LiveId" clId="{2C12BCDE-62D1-491A-AEF8-9F9D8D7BE5B1}" dt="2025-06-07T07:20:40.773" v="695" actId="14100"/>
          <ac:spMkLst>
            <pc:docMk/>
            <pc:sldMk cId="4195986683" sldId="402"/>
            <ac:spMk id="3" creationId="{00F560AD-F9E7-050A-6C55-B6AE206C804C}"/>
          </ac:spMkLst>
        </pc:spChg>
        <pc:spChg chg="mod ord">
          <ac:chgData name="Nona Dzhurkova" userId="6e4a652ff54545a2" providerId="LiveId" clId="{2C12BCDE-62D1-491A-AEF8-9F9D8D7BE5B1}" dt="2025-06-07T07:20:46.212" v="697" actId="14100"/>
          <ac:spMkLst>
            <pc:docMk/>
            <pc:sldMk cId="4195986683" sldId="402"/>
            <ac:spMk id="4" creationId="{9DA900FA-C3E7-C56A-2754-FD1D3AD38074}"/>
          </ac:spMkLst>
        </pc:spChg>
        <pc:picChg chg="add mod ord">
          <ac:chgData name="Nona Dzhurkova" userId="6e4a652ff54545a2" providerId="LiveId" clId="{2C12BCDE-62D1-491A-AEF8-9F9D8D7BE5B1}" dt="2025-06-07T14:59:35.797" v="879" actId="14100"/>
          <ac:picMkLst>
            <pc:docMk/>
            <pc:sldMk cId="4195986683" sldId="402"/>
            <ac:picMk id="6" creationId="{D9A7FD03-539D-E4CE-3B4A-B11BB08C1897}"/>
          </ac:picMkLst>
        </pc:picChg>
      </pc:sldChg>
      <pc:sldChg chg="addSp delSp modSp new mod modClrScheme chgLayout">
        <pc:chgData name="Nona Dzhurkova" userId="6e4a652ff54545a2" providerId="LiveId" clId="{2C12BCDE-62D1-491A-AEF8-9F9D8D7BE5B1}" dt="2025-06-08T05:44:30.923" v="1540" actId="242"/>
        <pc:sldMkLst>
          <pc:docMk/>
          <pc:sldMk cId="3266886663" sldId="403"/>
        </pc:sldMkLst>
        <pc:spChg chg="mod ord">
          <ac:chgData name="Nona Dzhurkova" userId="6e4a652ff54545a2" providerId="LiveId" clId="{2C12BCDE-62D1-491A-AEF8-9F9D8D7BE5B1}" dt="2025-06-07T15:00:20.063" v="885" actId="2711"/>
          <ac:spMkLst>
            <pc:docMk/>
            <pc:sldMk cId="3266886663" sldId="403"/>
            <ac:spMk id="3" creationId="{6CF5305A-30F5-C731-5E3B-28AD652148E6}"/>
          </ac:spMkLst>
        </pc:spChg>
        <pc:spChg chg="mod ord">
          <ac:chgData name="Nona Dzhurkova" userId="6e4a652ff54545a2" providerId="LiveId" clId="{2C12BCDE-62D1-491A-AEF8-9F9D8D7BE5B1}" dt="2025-06-08T05:44:30.923" v="1540" actId="242"/>
          <ac:spMkLst>
            <pc:docMk/>
            <pc:sldMk cId="3266886663" sldId="403"/>
            <ac:spMk id="4" creationId="{3AFEDD07-816A-AC19-B83C-8CB7376D6C76}"/>
          </ac:spMkLst>
        </pc:spChg>
        <pc:picChg chg="add mod ord">
          <ac:chgData name="Nona Dzhurkova" userId="6e4a652ff54545a2" providerId="LiveId" clId="{2C12BCDE-62D1-491A-AEF8-9F9D8D7BE5B1}" dt="2025-06-07T14:55:45.329" v="842" actId="1076"/>
          <ac:picMkLst>
            <pc:docMk/>
            <pc:sldMk cId="3266886663" sldId="403"/>
            <ac:picMk id="6" creationId="{514924E3-2F3B-26C4-30B4-645C45FA0C5F}"/>
          </ac:picMkLst>
        </pc:picChg>
      </pc:sldChg>
      <pc:sldChg chg="modSp add mod ord modClrScheme chgLayout">
        <pc:chgData name="Nona Dzhurkova" userId="6e4a652ff54545a2" providerId="LiveId" clId="{2C12BCDE-62D1-491A-AEF8-9F9D8D7BE5B1}" dt="2025-06-07T15:00:38.225" v="888" actId="14100"/>
        <pc:sldMkLst>
          <pc:docMk/>
          <pc:sldMk cId="1616836851" sldId="404"/>
        </pc:sldMkLst>
        <pc:spChg chg="mod ord">
          <ac:chgData name="Nona Dzhurkova" userId="6e4a652ff54545a2" providerId="LiveId" clId="{2C12BCDE-62D1-491A-AEF8-9F9D8D7BE5B1}" dt="2025-06-07T15:00:34.014" v="887" actId="122"/>
          <ac:spMkLst>
            <pc:docMk/>
            <pc:sldMk cId="1616836851" sldId="404"/>
            <ac:spMk id="3" creationId="{9426FB35-E6B0-BEAC-4671-AC6267FD1094}"/>
          </ac:spMkLst>
        </pc:spChg>
        <pc:spChg chg="mod ord">
          <ac:chgData name="Nona Dzhurkova" userId="6e4a652ff54545a2" providerId="LiveId" clId="{2C12BCDE-62D1-491A-AEF8-9F9D8D7BE5B1}" dt="2025-06-07T07:25:29.082" v="737" actId="6549"/>
          <ac:spMkLst>
            <pc:docMk/>
            <pc:sldMk cId="1616836851" sldId="404"/>
            <ac:spMk id="4" creationId="{68704DC1-B01E-6DB6-8242-ACA79B05B791}"/>
          </ac:spMkLst>
        </pc:spChg>
        <pc:picChg chg="mod ord">
          <ac:chgData name="Nona Dzhurkova" userId="6e4a652ff54545a2" providerId="LiveId" clId="{2C12BCDE-62D1-491A-AEF8-9F9D8D7BE5B1}" dt="2025-06-07T15:00:38.225" v="888" actId="14100"/>
          <ac:picMkLst>
            <pc:docMk/>
            <pc:sldMk cId="1616836851" sldId="404"/>
            <ac:picMk id="6" creationId="{9EB90139-C2B1-50EA-36D9-778268EFB206}"/>
          </ac:picMkLst>
        </pc:picChg>
      </pc:sldChg>
      <pc:sldChg chg="modSp new del mod">
        <pc:chgData name="Nona Dzhurkova" userId="6e4a652ff54545a2" providerId="LiveId" clId="{2C12BCDE-62D1-491A-AEF8-9F9D8D7BE5B1}" dt="2025-06-07T16:47:51.741" v="1277" actId="2696"/>
        <pc:sldMkLst>
          <pc:docMk/>
          <pc:sldMk cId="515226798" sldId="405"/>
        </pc:sldMkLst>
      </pc:sldChg>
      <pc:sldChg chg="addSp modSp new mod modClrScheme chgLayout">
        <pc:chgData name="Nona Dzhurkova" userId="6e4a652ff54545a2" providerId="LiveId" clId="{2C12BCDE-62D1-491A-AEF8-9F9D8D7BE5B1}" dt="2025-06-08T05:42:48.808" v="1538" actId="1076"/>
        <pc:sldMkLst>
          <pc:docMk/>
          <pc:sldMk cId="4006777350" sldId="406"/>
        </pc:sldMkLst>
        <pc:spChg chg="mod ord">
          <ac:chgData name="Nona Dzhurkova" userId="6e4a652ff54545a2" providerId="LiveId" clId="{2C12BCDE-62D1-491A-AEF8-9F9D8D7BE5B1}" dt="2025-06-08T05:41:06.528" v="1515" actId="1076"/>
          <ac:spMkLst>
            <pc:docMk/>
            <pc:sldMk cId="4006777350" sldId="406"/>
            <ac:spMk id="2" creationId="{78ECC4B0-A458-B041-45F9-B75A568AEB6F}"/>
          </ac:spMkLst>
        </pc:spChg>
        <pc:spChg chg="mod ord">
          <ac:chgData name="Nona Dzhurkova" userId="6e4a652ff54545a2" providerId="LiveId" clId="{2C12BCDE-62D1-491A-AEF8-9F9D8D7BE5B1}" dt="2025-06-08T05:41:56.138" v="1533" actId="14100"/>
          <ac:spMkLst>
            <pc:docMk/>
            <pc:sldMk cId="4006777350" sldId="406"/>
            <ac:spMk id="3" creationId="{147AC1F5-26F6-F173-63A5-B92B86C24BEB}"/>
          </ac:spMkLst>
        </pc:spChg>
        <pc:spChg chg="add mod ord">
          <ac:chgData name="Nona Dzhurkova" userId="6e4a652ff54545a2" providerId="LiveId" clId="{2C12BCDE-62D1-491A-AEF8-9F9D8D7BE5B1}" dt="2025-06-08T05:42:19.171" v="1536" actId="255"/>
          <ac:spMkLst>
            <pc:docMk/>
            <pc:sldMk cId="4006777350" sldId="406"/>
            <ac:spMk id="4" creationId="{EFDC02EC-A69E-C4F0-A7F9-F22E083A831E}"/>
          </ac:spMkLst>
        </pc:spChg>
        <pc:spChg chg="add mod">
          <ac:chgData name="Nona Dzhurkova" userId="6e4a652ff54545a2" providerId="LiveId" clId="{2C12BCDE-62D1-491A-AEF8-9F9D8D7BE5B1}" dt="2025-06-08T05:42:48.808" v="1538" actId="1076"/>
          <ac:spMkLst>
            <pc:docMk/>
            <pc:sldMk cId="4006777350" sldId="406"/>
            <ac:spMk id="5" creationId="{85886C3A-9E32-5CC6-11DC-9EE65216595E}"/>
          </ac:spMkLst>
        </pc:spChg>
      </pc:sldChg>
      <pc:sldChg chg="modSp add mod modClrScheme chgLayout">
        <pc:chgData name="Nona Dzhurkova" userId="6e4a652ff54545a2" providerId="LiveId" clId="{2C12BCDE-62D1-491A-AEF8-9F9D8D7BE5B1}" dt="2025-06-08T05:40:42.742" v="1512" actId="255"/>
        <pc:sldMkLst>
          <pc:docMk/>
          <pc:sldMk cId="1343562558" sldId="407"/>
        </pc:sldMkLst>
        <pc:spChg chg="mod ord">
          <ac:chgData name="Nona Dzhurkova" userId="6e4a652ff54545a2" providerId="LiveId" clId="{2C12BCDE-62D1-491A-AEF8-9F9D8D7BE5B1}" dt="2025-06-08T05:39:57.284" v="1504" actId="1076"/>
          <ac:spMkLst>
            <pc:docMk/>
            <pc:sldMk cId="1343562558" sldId="407"/>
            <ac:spMk id="2" creationId="{1230A0BF-AFA7-B806-0816-7B18EBCE4C99}"/>
          </ac:spMkLst>
        </pc:spChg>
        <pc:spChg chg="mod ord">
          <ac:chgData name="Nona Dzhurkova" userId="6e4a652ff54545a2" providerId="LiveId" clId="{2C12BCDE-62D1-491A-AEF8-9F9D8D7BE5B1}" dt="2025-06-08T05:40:42.742" v="1512" actId="255"/>
          <ac:spMkLst>
            <pc:docMk/>
            <pc:sldMk cId="1343562558" sldId="407"/>
            <ac:spMk id="3" creationId="{FFCA25CF-B8CE-192A-1316-FEE28CD9EF97}"/>
          </ac:spMkLst>
        </pc:spChg>
        <pc:spChg chg="mod ord">
          <ac:chgData name="Nona Dzhurkova" userId="6e4a652ff54545a2" providerId="LiveId" clId="{2C12BCDE-62D1-491A-AEF8-9F9D8D7BE5B1}" dt="2025-06-08T05:40:23.573" v="1509" actId="1076"/>
          <ac:spMkLst>
            <pc:docMk/>
            <pc:sldMk cId="1343562558" sldId="407"/>
            <ac:spMk id="4" creationId="{CF2C4211-6D1B-C6E4-4A73-FF222A0710A2}"/>
          </ac:spMkLst>
        </pc:spChg>
        <pc:spChg chg="mod">
          <ac:chgData name="Nona Dzhurkova" userId="6e4a652ff54545a2" providerId="LiveId" clId="{2C12BCDE-62D1-491A-AEF8-9F9D8D7BE5B1}" dt="2025-06-08T05:40:11.184" v="1506" actId="1076"/>
          <ac:spMkLst>
            <pc:docMk/>
            <pc:sldMk cId="1343562558" sldId="407"/>
            <ac:spMk id="5" creationId="{9986BA72-C6EC-EA31-B7C1-11930930BD01}"/>
          </ac:spMkLst>
        </pc:spChg>
      </pc:sldChg>
      <pc:sldChg chg="modSp add mod ord">
        <pc:chgData name="Nona Dzhurkova" userId="6e4a652ff54545a2" providerId="LiveId" clId="{2C12BCDE-62D1-491A-AEF8-9F9D8D7BE5B1}" dt="2025-06-08T03:16:04.072" v="1285" actId="14100"/>
        <pc:sldMkLst>
          <pc:docMk/>
          <pc:sldMk cId="1335659674" sldId="408"/>
        </pc:sldMkLst>
        <pc:spChg chg="mod">
          <ac:chgData name="Nona Dzhurkova" userId="6e4a652ff54545a2" providerId="LiveId" clId="{2C12BCDE-62D1-491A-AEF8-9F9D8D7BE5B1}" dt="2025-06-08T03:16:04.072" v="1285" actId="14100"/>
          <ac:spMkLst>
            <pc:docMk/>
            <pc:sldMk cId="1335659674" sldId="408"/>
            <ac:spMk id="3" creationId="{7688E34C-4A59-CBDA-652C-22B12E88B52B}"/>
          </ac:spMkLst>
        </pc:spChg>
        <pc:spChg chg="mod">
          <ac:chgData name="Nona Dzhurkova" userId="6e4a652ff54545a2" providerId="LiveId" clId="{2C12BCDE-62D1-491A-AEF8-9F9D8D7BE5B1}" dt="2025-06-08T03:15:59.334" v="1284"/>
          <ac:spMkLst>
            <pc:docMk/>
            <pc:sldMk cId="1335659674" sldId="408"/>
            <ac:spMk id="5" creationId="{4B05A89E-8FFC-5A7D-BC6D-D8FBD596DDA9}"/>
          </ac:spMkLst>
        </pc:spChg>
      </pc:sldChg>
      <pc:sldChg chg="addSp modSp new mod">
        <pc:chgData name="Nona Dzhurkova" userId="6e4a652ff54545a2" providerId="LiveId" clId="{2C12BCDE-62D1-491A-AEF8-9F9D8D7BE5B1}" dt="2025-06-08T03:56:15.395" v="1333" actId="20577"/>
        <pc:sldMkLst>
          <pc:docMk/>
          <pc:sldMk cId="1435863467" sldId="409"/>
        </pc:sldMkLst>
        <pc:spChg chg="mod">
          <ac:chgData name="Nona Dzhurkova" userId="6e4a652ff54545a2" providerId="LiveId" clId="{2C12BCDE-62D1-491A-AEF8-9F9D8D7BE5B1}" dt="2025-06-08T03:54:07.160" v="1329" actId="1076"/>
          <ac:spMkLst>
            <pc:docMk/>
            <pc:sldMk cId="1435863467" sldId="409"/>
            <ac:spMk id="2" creationId="{0D3E7CA6-7AAF-2DA4-A2CC-26FE1A613A83}"/>
          </ac:spMkLst>
        </pc:spChg>
        <pc:spChg chg="mod">
          <ac:chgData name="Nona Dzhurkova" userId="6e4a652ff54545a2" providerId="LiveId" clId="{2C12BCDE-62D1-491A-AEF8-9F9D8D7BE5B1}" dt="2025-06-08T03:56:15.395" v="1333" actId="20577"/>
          <ac:spMkLst>
            <pc:docMk/>
            <pc:sldMk cId="1435863467" sldId="409"/>
            <ac:spMk id="3" creationId="{79D2C06D-8DE4-8855-0B0A-4851600517C9}"/>
          </ac:spMkLst>
        </pc:spChg>
        <pc:picChg chg="add mod">
          <ac:chgData name="Nona Dzhurkova" userId="6e4a652ff54545a2" providerId="LiveId" clId="{2C12BCDE-62D1-491A-AEF8-9F9D8D7BE5B1}" dt="2025-06-08T03:55:58.214" v="1331" actId="1076"/>
          <ac:picMkLst>
            <pc:docMk/>
            <pc:sldMk cId="1435863467" sldId="409"/>
            <ac:picMk id="5" creationId="{B0E84190-460D-5565-94C8-2825FBBAD341}"/>
          </ac:picMkLst>
        </pc:picChg>
      </pc:sldChg>
      <pc:sldChg chg="modSp new mod">
        <pc:chgData name="Nona Dzhurkova" userId="6e4a652ff54545a2" providerId="LiveId" clId="{2C12BCDE-62D1-491A-AEF8-9F9D8D7BE5B1}" dt="2025-06-08T03:56:31.118" v="1343" actId="20577"/>
        <pc:sldMkLst>
          <pc:docMk/>
          <pc:sldMk cId="1849912154" sldId="410"/>
        </pc:sldMkLst>
        <pc:spChg chg="mod">
          <ac:chgData name="Nona Dzhurkova" userId="6e4a652ff54545a2" providerId="LiveId" clId="{2C12BCDE-62D1-491A-AEF8-9F9D8D7BE5B1}" dt="2025-06-08T03:56:31.118" v="1343" actId="20577"/>
          <ac:spMkLst>
            <pc:docMk/>
            <pc:sldMk cId="1849912154" sldId="410"/>
            <ac:spMk id="2" creationId="{63F7F855-3190-E312-7253-3C5149748115}"/>
          </ac:spMkLst>
        </pc:spChg>
      </pc:sldChg>
      <pc:sldChg chg="modSp add mod ord">
        <pc:chgData name="Nona Dzhurkova" userId="6e4a652ff54545a2" providerId="LiveId" clId="{2C12BCDE-62D1-491A-AEF8-9F9D8D7BE5B1}" dt="2025-06-08T04:01:53.392" v="1406" actId="20577"/>
        <pc:sldMkLst>
          <pc:docMk/>
          <pc:sldMk cId="1105853076" sldId="411"/>
        </pc:sldMkLst>
        <pc:spChg chg="mod">
          <ac:chgData name="Nona Dzhurkova" userId="6e4a652ff54545a2" providerId="LiveId" clId="{2C12BCDE-62D1-491A-AEF8-9F9D8D7BE5B1}" dt="2025-06-08T03:58:33.957" v="1352"/>
          <ac:spMkLst>
            <pc:docMk/>
            <pc:sldMk cId="1105853076" sldId="411"/>
            <ac:spMk id="2" creationId="{BC17380E-0690-9C19-8CF5-2D01518502C8}"/>
          </ac:spMkLst>
        </pc:spChg>
        <pc:spChg chg="mod">
          <ac:chgData name="Nona Dzhurkova" userId="6e4a652ff54545a2" providerId="LiveId" clId="{2C12BCDE-62D1-491A-AEF8-9F9D8D7BE5B1}" dt="2025-06-08T04:01:53.392" v="1406" actId="20577"/>
          <ac:spMkLst>
            <pc:docMk/>
            <pc:sldMk cId="1105853076" sldId="411"/>
            <ac:spMk id="3" creationId="{94948290-9661-CCD1-2C24-A54D9B63D440}"/>
          </ac:spMkLst>
        </pc:spChg>
        <pc:picChg chg="mod">
          <ac:chgData name="Nona Dzhurkova" userId="6e4a652ff54545a2" providerId="LiveId" clId="{2C12BCDE-62D1-491A-AEF8-9F9D8D7BE5B1}" dt="2025-06-08T04:01:09.253" v="1401" actId="1035"/>
          <ac:picMkLst>
            <pc:docMk/>
            <pc:sldMk cId="1105853076" sldId="411"/>
            <ac:picMk id="5" creationId="{F11A37C9-2469-F252-ED98-A370B0241D75}"/>
          </ac:picMkLst>
        </pc:picChg>
      </pc:sldChg>
      <pc:sldChg chg="modSp new mod ord">
        <pc:chgData name="Nona Dzhurkova" userId="6e4a652ff54545a2" providerId="LiveId" clId="{2C12BCDE-62D1-491A-AEF8-9F9D8D7BE5B1}" dt="2025-06-08T04:22:50.355" v="1426"/>
        <pc:sldMkLst>
          <pc:docMk/>
          <pc:sldMk cId="484299686" sldId="412"/>
        </pc:sldMkLst>
        <pc:spChg chg="mod">
          <ac:chgData name="Nona Dzhurkova" userId="6e4a652ff54545a2" providerId="LiveId" clId="{2C12BCDE-62D1-491A-AEF8-9F9D8D7BE5B1}" dt="2025-06-08T04:22:27.247" v="1423" actId="14100"/>
          <ac:spMkLst>
            <pc:docMk/>
            <pc:sldMk cId="484299686" sldId="412"/>
            <ac:spMk id="2" creationId="{727491F2-D340-74B8-5478-E3F307662681}"/>
          </ac:spMkLst>
        </pc:spChg>
        <pc:spChg chg="mod">
          <ac:chgData name="Nona Dzhurkova" userId="6e4a652ff54545a2" providerId="LiveId" clId="{2C12BCDE-62D1-491A-AEF8-9F9D8D7BE5B1}" dt="2025-06-08T04:22:30.926" v="1424" actId="14100"/>
          <ac:spMkLst>
            <pc:docMk/>
            <pc:sldMk cId="484299686" sldId="412"/>
            <ac:spMk id="3" creationId="{55FFB459-16AA-7719-1EDE-2F302B577FCA}"/>
          </ac:spMkLst>
        </pc:spChg>
      </pc:sldChg>
      <pc:sldChg chg="addSp delSp modSp new mod modClrScheme chgLayout">
        <pc:chgData name="Nona Dzhurkova" userId="6e4a652ff54545a2" providerId="LiveId" clId="{2C12BCDE-62D1-491A-AEF8-9F9D8D7BE5B1}" dt="2025-06-08T05:39:22.186" v="1501" actId="14100"/>
        <pc:sldMkLst>
          <pc:docMk/>
          <pc:sldMk cId="1968069013" sldId="413"/>
        </pc:sldMkLst>
        <pc:spChg chg="add mod ord">
          <ac:chgData name="Nona Dzhurkova" userId="6e4a652ff54545a2" providerId="LiveId" clId="{2C12BCDE-62D1-491A-AEF8-9F9D8D7BE5B1}" dt="2025-06-08T05:39:09.347" v="1500" actId="313"/>
          <ac:spMkLst>
            <pc:docMk/>
            <pc:sldMk cId="1968069013" sldId="413"/>
            <ac:spMk id="5" creationId="{7EBDF7A1-89F8-AC77-E842-E0C906AA3050}"/>
          </ac:spMkLst>
        </pc:spChg>
        <pc:spChg chg="add mod ord">
          <ac:chgData name="Nona Dzhurkova" userId="6e4a652ff54545a2" providerId="LiveId" clId="{2C12BCDE-62D1-491A-AEF8-9F9D8D7BE5B1}" dt="2025-06-08T05:39:22.186" v="1501" actId="14100"/>
          <ac:spMkLst>
            <pc:docMk/>
            <pc:sldMk cId="1968069013" sldId="413"/>
            <ac:spMk id="6" creationId="{BFE2CB7D-0E9B-6231-A523-1772BDE65B69}"/>
          </ac:spMkLst>
        </pc:spChg>
        <pc:picChg chg="add mod">
          <ac:chgData name="Nona Dzhurkova" userId="6e4a652ff54545a2" providerId="LiveId" clId="{2C12BCDE-62D1-491A-AEF8-9F9D8D7BE5B1}" dt="2025-06-08T05:38:06.633" v="1477" actId="1076"/>
          <ac:picMkLst>
            <pc:docMk/>
            <pc:sldMk cId="1968069013" sldId="413"/>
            <ac:picMk id="8" creationId="{8E6DF4CB-11F5-731E-C5DB-9861F00D9EA5}"/>
          </ac:picMkLst>
        </pc:picChg>
      </pc:sldChg>
      <pc:sldChg chg="addSp delSp modSp new mod ord modClrScheme chgLayout">
        <pc:chgData name="Nona Dzhurkova" userId="6e4a652ff54545a2" providerId="LiveId" clId="{2C12BCDE-62D1-491A-AEF8-9F9D8D7BE5B1}" dt="2025-06-11T10:10:58.883" v="1560"/>
        <pc:sldMkLst>
          <pc:docMk/>
          <pc:sldMk cId="1852899865" sldId="414"/>
        </pc:sldMkLst>
        <pc:spChg chg="del mod ord">
          <ac:chgData name="Nona Dzhurkova" userId="6e4a652ff54545a2" providerId="LiveId" clId="{2C12BCDE-62D1-491A-AEF8-9F9D8D7BE5B1}" dt="2025-06-11T10:10:20.714" v="1542" actId="700"/>
          <ac:spMkLst>
            <pc:docMk/>
            <pc:sldMk cId="1852899865" sldId="414"/>
            <ac:spMk id="2" creationId="{2F8F6614-2C7B-CB07-8DD1-60E241576C31}"/>
          </ac:spMkLst>
        </pc:spChg>
        <pc:spChg chg="del mod ord">
          <ac:chgData name="Nona Dzhurkova" userId="6e4a652ff54545a2" providerId="LiveId" clId="{2C12BCDE-62D1-491A-AEF8-9F9D8D7BE5B1}" dt="2025-06-11T10:10:20.714" v="1542" actId="700"/>
          <ac:spMkLst>
            <pc:docMk/>
            <pc:sldMk cId="1852899865" sldId="414"/>
            <ac:spMk id="3" creationId="{87847DF9-1137-1D2D-D6F8-7036EB042E91}"/>
          </ac:spMkLst>
        </pc:spChg>
        <pc:spChg chg="add mod ord">
          <ac:chgData name="Nona Dzhurkova" userId="6e4a652ff54545a2" providerId="LiveId" clId="{2C12BCDE-62D1-491A-AEF8-9F9D8D7BE5B1}" dt="2025-06-11T10:10:48.727" v="1558" actId="700"/>
          <ac:spMkLst>
            <pc:docMk/>
            <pc:sldMk cId="1852899865" sldId="414"/>
            <ac:spMk id="4" creationId="{59F86B22-0A91-C975-2F36-7F630733253D}"/>
          </ac:spMkLst>
        </pc:spChg>
        <pc:spChg chg="add del mod ord">
          <ac:chgData name="Nona Dzhurkova" userId="6e4a652ff54545a2" providerId="LiveId" clId="{2C12BCDE-62D1-491A-AEF8-9F9D8D7BE5B1}" dt="2025-06-11T10:10:48.727" v="1558" actId="700"/>
          <ac:spMkLst>
            <pc:docMk/>
            <pc:sldMk cId="1852899865" sldId="414"/>
            <ac:spMk id="5" creationId="{0FA3FA79-A990-1D4A-56D3-2E1FBB6AF76F}"/>
          </ac:spMkLst>
        </pc:spChg>
        <pc:spChg chg="add mod ord">
          <ac:chgData name="Nona Dzhurkova" userId="6e4a652ff54545a2" providerId="LiveId" clId="{2C12BCDE-62D1-491A-AEF8-9F9D8D7BE5B1}" dt="2025-06-11T10:10:48.727" v="1558" actId="700"/>
          <ac:spMkLst>
            <pc:docMk/>
            <pc:sldMk cId="1852899865" sldId="414"/>
            <ac:spMk id="6" creationId="{56009FEC-F572-E73A-000D-27D795F86B1C}"/>
          </ac:spMkLst>
        </pc:spChg>
        <pc:picChg chg="add mod">
          <ac:chgData name="Nona Dzhurkova" userId="6e4a652ff54545a2" providerId="LiveId" clId="{2C12BCDE-62D1-491A-AEF8-9F9D8D7BE5B1}" dt="2025-06-11T10:10:31.735" v="1546" actId="1076"/>
          <ac:picMkLst>
            <pc:docMk/>
            <pc:sldMk cId="1852899865" sldId="414"/>
            <ac:picMk id="5122" creationId="{3FD67AFB-FE28-756D-D089-3A02F195174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D9CE8-80DE-DE40-BB33-EE8138730D3C}" type="datetimeFigureOut">
              <a:rPr lang="en-US" smtClean="0"/>
              <a:t>6/3/2025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AA69BE-DC50-9A47-88FD-E37AD3CD76B9}" type="slidenum">
              <a:rPr lang="en-US" smtClean="0"/>
              <a:t>‹#›</a:t>
            </a:fld>
            <a:endParaRPr lang="en-US"/>
          </a:p>
        </p:txBody>
      </p:sp>
    </p:spTree>
    <p:extLst>
      <p:ext uri="{BB962C8B-B14F-4D97-AF65-F5344CB8AC3E}">
        <p14:creationId xmlns:p14="http://schemas.microsoft.com/office/powerpoint/2010/main" val="1327364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4AA69BE-DC50-9A47-88FD-E37AD3CD76B9}" type="slidenum">
              <a:rPr lang="en-US" smtClean="0"/>
              <a:t>1</a:t>
            </a:fld>
            <a:endParaRPr lang="en-US"/>
          </a:p>
        </p:txBody>
      </p:sp>
    </p:spTree>
    <p:extLst>
      <p:ext uri="{BB962C8B-B14F-4D97-AF65-F5344CB8AC3E}">
        <p14:creationId xmlns:p14="http://schemas.microsoft.com/office/powerpoint/2010/main" val="4008074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AA69BE-DC50-9A47-88FD-E37AD3CD76B9}" type="slidenum">
              <a:rPr lang="en-US" smtClean="0"/>
              <a:t>3</a:t>
            </a:fld>
            <a:endParaRPr lang="en-US"/>
          </a:p>
        </p:txBody>
      </p:sp>
    </p:spTree>
    <p:extLst>
      <p:ext uri="{BB962C8B-B14F-4D97-AF65-F5344CB8AC3E}">
        <p14:creationId xmlns:p14="http://schemas.microsoft.com/office/powerpoint/2010/main" val="1042895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AA69BE-DC50-9A47-88FD-E37AD3CD76B9}" type="slidenum">
              <a:rPr lang="en-US" smtClean="0"/>
              <a:t>8</a:t>
            </a:fld>
            <a:endParaRPr lang="en-US"/>
          </a:p>
        </p:txBody>
      </p:sp>
    </p:spTree>
    <p:extLst>
      <p:ext uri="{BB962C8B-B14F-4D97-AF65-F5344CB8AC3E}">
        <p14:creationId xmlns:p14="http://schemas.microsoft.com/office/powerpoint/2010/main" val="25244341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sv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png"/><Relationship Id="rId9" Type="http://schemas.openxmlformats.org/officeDocument/2006/relationships/image" Target="../media/image2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28.png"/><Relationship Id="rId1" Type="http://schemas.openxmlformats.org/officeDocument/2006/relationships/slideMaster" Target="../slideMasters/slideMaster1.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 Id="rId9" Type="http://schemas.openxmlformats.org/officeDocument/2006/relationships/image" Target="../media/image35.svg"/></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28.png"/><Relationship Id="rId1" Type="http://schemas.openxmlformats.org/officeDocument/2006/relationships/slideMaster" Target="../slideMasters/slideMaster1.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 Id="rId9" Type="http://schemas.openxmlformats.org/officeDocument/2006/relationships/image" Target="../media/image35.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7.svg"/><Relationship Id="rId7" Type="http://schemas.openxmlformats.org/officeDocument/2006/relationships/image" Target="../media/image41.svg"/><Relationship Id="rId2" Type="http://schemas.openxmlformats.org/officeDocument/2006/relationships/image" Target="../media/image36.png"/><Relationship Id="rId1" Type="http://schemas.openxmlformats.org/officeDocument/2006/relationships/slideMaster" Target="../slideMasters/slideMaster1.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Master" Target="../slideMasters/slideMaster1.xml"/><Relationship Id="rId5" Type="http://schemas.openxmlformats.org/officeDocument/2006/relationships/image" Target="../media/image45.svg"/><Relationship Id="rId4" Type="http://schemas.openxmlformats.org/officeDocument/2006/relationships/image" Target="../media/image4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ight Cov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8BD2D9-D11A-75BD-CA82-0425FF1C2A14}"/>
              </a:ext>
            </a:extLst>
          </p:cNvPr>
          <p:cNvSpPr/>
          <p:nvPr userDrawn="1"/>
        </p:nvSpPr>
        <p:spPr>
          <a:xfrm>
            <a:off x="-3048"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endParaRPr lang="en-US" sz="1400" dirty="0" err="1">
              <a:latin typeface="Libre Franklin" pitchFamily="2" charset="77"/>
            </a:endParaRPr>
          </a:p>
        </p:txBody>
      </p:sp>
      <p:pic>
        <p:nvPicPr>
          <p:cNvPr id="11" name="Picture 10">
            <a:extLst>
              <a:ext uri="{FF2B5EF4-FFF2-40B4-BE49-F238E27FC236}">
                <a16:creationId xmlns:a16="http://schemas.microsoft.com/office/drawing/2014/main" id="{53BB980D-921D-7EA5-802B-3BA8185ADD40}"/>
              </a:ext>
            </a:extLst>
          </p:cNvPr>
          <p:cNvPicPr>
            <a:picLocks noChangeAspect="1"/>
          </p:cNvPicPr>
          <p:nvPr userDrawn="1"/>
        </p:nvPicPr>
        <p:blipFill>
          <a:blip r:embed="rId2"/>
          <a:srcRect/>
          <a:stretch/>
        </p:blipFill>
        <p:spPr>
          <a:xfrm>
            <a:off x="-7620" y="-4286"/>
            <a:ext cx="12207240" cy="6866573"/>
          </a:xfrm>
          <a:prstGeom prst="rect">
            <a:avLst/>
          </a:prstGeom>
        </p:spPr>
      </p:pic>
      <p:pic>
        <p:nvPicPr>
          <p:cNvPr id="6" name="Picture 5">
            <a:extLst>
              <a:ext uri="{FF2B5EF4-FFF2-40B4-BE49-F238E27FC236}">
                <a16:creationId xmlns:a16="http://schemas.microsoft.com/office/drawing/2014/main" id="{21912862-A4E7-F128-C476-9B17A14095D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7690" y="457199"/>
            <a:ext cx="2241441" cy="466967"/>
          </a:xfrm>
          <a:prstGeom prst="rect">
            <a:avLst/>
          </a:prstGeom>
        </p:spPr>
      </p:pic>
      <p:sp>
        <p:nvSpPr>
          <p:cNvPr id="12" name="Title 1">
            <a:extLst>
              <a:ext uri="{FF2B5EF4-FFF2-40B4-BE49-F238E27FC236}">
                <a16:creationId xmlns:a16="http://schemas.microsoft.com/office/drawing/2014/main" id="{19E82325-4B18-3E91-6C0C-E6E389CC5BA8}"/>
              </a:ext>
            </a:extLst>
          </p:cNvPr>
          <p:cNvSpPr>
            <a:spLocks noGrp="1"/>
          </p:cNvSpPr>
          <p:nvPr>
            <p:ph type="title" hasCustomPrompt="1"/>
          </p:nvPr>
        </p:nvSpPr>
        <p:spPr>
          <a:xfrm>
            <a:off x="457200" y="1371600"/>
            <a:ext cx="11277600" cy="4108280"/>
          </a:xfrm>
        </p:spPr>
        <p:txBody>
          <a:bodyPr bIns="0" anchor="b"/>
          <a:lstStyle>
            <a:lvl1pPr algn="l">
              <a:lnSpc>
                <a:spcPct val="70000"/>
              </a:lnSpc>
              <a:defRPr sz="7200" b="0" i="0" spc="0">
                <a:solidFill>
                  <a:schemeClr val="tx2"/>
                </a:solidFill>
                <a:latin typeface="Bebas Neue Regular" panose="020B0606020202050201" pitchFamily="34" charset="77"/>
              </a:defRPr>
            </a:lvl1pPr>
          </a:lstStyle>
          <a:p>
            <a:r>
              <a:rPr lang="en-US" dirty="0"/>
              <a:t>Presentation</a:t>
            </a:r>
            <a:br>
              <a:rPr lang="en-US" dirty="0"/>
            </a:br>
            <a:r>
              <a:rPr lang="en-US" dirty="0"/>
              <a:t>Title</a:t>
            </a:r>
          </a:p>
        </p:txBody>
      </p:sp>
      <p:sp>
        <p:nvSpPr>
          <p:cNvPr id="5" name="Text Placeholder 4">
            <a:extLst>
              <a:ext uri="{FF2B5EF4-FFF2-40B4-BE49-F238E27FC236}">
                <a16:creationId xmlns:a16="http://schemas.microsoft.com/office/drawing/2014/main" id="{53824B88-B222-FA07-855A-061A9DBED667}"/>
              </a:ext>
            </a:extLst>
          </p:cNvPr>
          <p:cNvSpPr>
            <a:spLocks noGrp="1"/>
          </p:cNvSpPr>
          <p:nvPr>
            <p:ph type="body" sz="quarter" idx="14" hasCustomPrompt="1"/>
          </p:nvPr>
        </p:nvSpPr>
        <p:spPr>
          <a:xfrm>
            <a:off x="454152" y="5486400"/>
            <a:ext cx="11277599" cy="450680"/>
          </a:xfrm>
        </p:spPr>
        <p:txBody>
          <a:bodyPr/>
          <a:lstStyle>
            <a:lvl1pPr marL="0" indent="0">
              <a:buNone/>
              <a:defRPr sz="1800" b="0" i="0">
                <a:latin typeface="Libre Franklin Light" pitchFamily="2" charset="77"/>
              </a:defRPr>
            </a:lvl1pPr>
            <a:lvl2pPr marL="283464" indent="0">
              <a:buNone/>
              <a:defRPr sz="1800" b="0" i="0">
                <a:latin typeface="Libre Franklin Light" pitchFamily="2" charset="77"/>
              </a:defRPr>
            </a:lvl2pPr>
            <a:lvl3pPr marL="564642" indent="0">
              <a:buNone/>
              <a:defRPr sz="1800" b="0" i="0">
                <a:latin typeface="Libre Franklin Light" pitchFamily="2" charset="77"/>
              </a:defRPr>
            </a:lvl3pPr>
            <a:lvl4pPr marL="848106" indent="0">
              <a:buNone/>
              <a:defRPr sz="1800" b="0" i="0">
                <a:latin typeface="Libre Franklin Light" pitchFamily="2" charset="77"/>
              </a:defRPr>
            </a:lvl4pPr>
            <a:lvl5pPr marL="1131570" indent="0">
              <a:buNone/>
              <a:defRPr sz="1800" b="0" i="0">
                <a:latin typeface="Libre Franklin Light" pitchFamily="2" charset="77"/>
              </a:defRPr>
            </a:lvl5pPr>
          </a:lstStyle>
          <a:p>
            <a:pPr lvl="0"/>
            <a:r>
              <a:rPr lang="en-US" dirty="0"/>
              <a:t>Presentation Sub-Title</a:t>
            </a:r>
          </a:p>
        </p:txBody>
      </p:sp>
      <p:sp>
        <p:nvSpPr>
          <p:cNvPr id="7" name="Date Placeholder 6">
            <a:extLst>
              <a:ext uri="{FF2B5EF4-FFF2-40B4-BE49-F238E27FC236}">
                <a16:creationId xmlns:a16="http://schemas.microsoft.com/office/drawing/2014/main" id="{41D0B558-FAE1-E9E0-72F6-98D643427AB7}"/>
              </a:ext>
            </a:extLst>
          </p:cNvPr>
          <p:cNvSpPr>
            <a:spLocks noGrp="1"/>
          </p:cNvSpPr>
          <p:nvPr>
            <p:ph type="dt" sz="half" idx="15"/>
          </p:nvPr>
        </p:nvSpPr>
        <p:spPr>
          <a:xfrm>
            <a:off x="454152" y="6105297"/>
            <a:ext cx="520976" cy="107722"/>
          </a:xfrm>
        </p:spPr>
        <p:txBody>
          <a:bodyPr wrap="none">
            <a:spAutoFit/>
          </a:bodyPr>
          <a:lstStyle>
            <a:lvl1pPr algn="l">
              <a:defRPr>
                <a:solidFill>
                  <a:schemeClr val="tx1"/>
                </a:solidFill>
              </a:defRPr>
            </a:lvl1pPr>
          </a:lstStyle>
          <a:p>
            <a:fld id="{3660B028-E1BB-3644-962F-CC08E202C855}" type="datetime4">
              <a:rPr lang="en-US" smtClean="0"/>
              <a:t>June 3, 2025</a:t>
            </a:fld>
            <a:endParaRPr lang="en-US" dirty="0"/>
          </a:p>
        </p:txBody>
      </p:sp>
      <p:sp>
        <p:nvSpPr>
          <p:cNvPr id="9" name="Footer Placeholder 8">
            <a:extLst>
              <a:ext uri="{FF2B5EF4-FFF2-40B4-BE49-F238E27FC236}">
                <a16:creationId xmlns:a16="http://schemas.microsoft.com/office/drawing/2014/main" id="{55D5749A-0C84-DCFD-5D32-3685E3228F93}"/>
              </a:ext>
            </a:extLst>
          </p:cNvPr>
          <p:cNvSpPr>
            <a:spLocks noGrp="1"/>
          </p:cNvSpPr>
          <p:nvPr>
            <p:ph type="ftr" sz="quarter" idx="16"/>
          </p:nvPr>
        </p:nvSpPr>
        <p:spPr>
          <a:xfrm>
            <a:off x="454153" y="6219540"/>
            <a:ext cx="11277600" cy="174739"/>
          </a:xfrm>
        </p:spPr>
        <p:txBody>
          <a:bodyPr/>
          <a:lstStyle/>
          <a:p>
            <a:pPr algn="l"/>
            <a:r>
              <a:rPr lang="en-US"/>
              <a:t>Prepared by Americaneagle.com. All contents proprietary and confidential. ©2024</a:t>
            </a:r>
            <a:endParaRPr lang="en-US" dirty="0"/>
          </a:p>
        </p:txBody>
      </p:sp>
    </p:spTree>
    <p:extLst>
      <p:ext uri="{BB962C8B-B14F-4D97-AF65-F5344CB8AC3E}">
        <p14:creationId xmlns:p14="http://schemas.microsoft.com/office/powerpoint/2010/main" val="10037191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d Sub-Section">
    <p:bg>
      <p:bgPr>
        <a:solidFill>
          <a:schemeClr val="bg1"/>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9E82325-4B18-3E91-6C0C-E6E389CC5BA8}"/>
              </a:ext>
            </a:extLst>
          </p:cNvPr>
          <p:cNvSpPr>
            <a:spLocks noGrp="1"/>
          </p:cNvSpPr>
          <p:nvPr>
            <p:ph type="title" hasCustomPrompt="1"/>
          </p:nvPr>
        </p:nvSpPr>
        <p:spPr>
          <a:xfrm>
            <a:off x="1371600" y="1143000"/>
            <a:ext cx="7409329" cy="4114800"/>
          </a:xfrm>
        </p:spPr>
        <p:txBody>
          <a:bodyPr bIns="0" anchor="b"/>
          <a:lstStyle>
            <a:lvl1pPr algn="l">
              <a:lnSpc>
                <a:spcPct val="70000"/>
              </a:lnSpc>
              <a:defRPr sz="7200" b="0" i="0" spc="0">
                <a:solidFill>
                  <a:schemeClr val="tx2"/>
                </a:solidFill>
                <a:latin typeface="Bebas Neue Regular" panose="020B0606020202050201" pitchFamily="34" charset="77"/>
              </a:defRPr>
            </a:lvl1pPr>
          </a:lstStyle>
          <a:p>
            <a:r>
              <a:rPr lang="en-US" dirty="0"/>
              <a:t>Section Title:</a:t>
            </a:r>
            <a:br>
              <a:rPr lang="en-US" dirty="0"/>
            </a:br>
            <a:r>
              <a:rPr lang="en-US" dirty="0"/>
              <a:t>Sub-Section Title</a:t>
            </a:r>
          </a:p>
        </p:txBody>
      </p:sp>
      <p:sp>
        <p:nvSpPr>
          <p:cNvPr id="2" name="Text Placeholder 4">
            <a:extLst>
              <a:ext uri="{FF2B5EF4-FFF2-40B4-BE49-F238E27FC236}">
                <a16:creationId xmlns:a16="http://schemas.microsoft.com/office/drawing/2014/main" id="{D218DD63-ACB4-22D9-81FD-8CB3AA0A878E}"/>
              </a:ext>
            </a:extLst>
          </p:cNvPr>
          <p:cNvSpPr>
            <a:spLocks noGrp="1"/>
          </p:cNvSpPr>
          <p:nvPr>
            <p:ph type="body" sz="quarter" idx="24" hasCustomPrompt="1"/>
          </p:nvPr>
        </p:nvSpPr>
        <p:spPr>
          <a:xfrm>
            <a:off x="1371600" y="5271866"/>
            <a:ext cx="7409329" cy="457200"/>
          </a:xfrm>
        </p:spPr>
        <p:txBody>
          <a:bodyPr/>
          <a:lstStyle>
            <a:lvl1pPr marL="0" indent="0">
              <a:buNone/>
              <a:defRPr sz="1800" b="0" i="0">
                <a:solidFill>
                  <a:schemeClr val="tx1"/>
                </a:solidFill>
                <a:latin typeface="Libre Franklin Light" pitchFamily="2" charset="77"/>
              </a:defRPr>
            </a:lvl1pPr>
            <a:lvl2pPr marL="283464" indent="0">
              <a:buNone/>
              <a:defRPr sz="1800" b="0" i="0">
                <a:latin typeface="Libre Franklin Light" pitchFamily="2" charset="77"/>
              </a:defRPr>
            </a:lvl2pPr>
            <a:lvl3pPr marL="564642" indent="0">
              <a:buNone/>
              <a:defRPr sz="1800" b="0" i="0">
                <a:latin typeface="Libre Franklin Light" pitchFamily="2" charset="77"/>
              </a:defRPr>
            </a:lvl3pPr>
            <a:lvl4pPr marL="848106" indent="0">
              <a:buNone/>
              <a:defRPr sz="1800" b="0" i="0">
                <a:latin typeface="Libre Franklin Light" pitchFamily="2" charset="77"/>
              </a:defRPr>
            </a:lvl4pPr>
            <a:lvl5pPr marL="1131570" indent="0">
              <a:buNone/>
              <a:defRPr sz="1800" b="0" i="0">
                <a:latin typeface="Libre Franklin Light" pitchFamily="2" charset="77"/>
              </a:defRPr>
            </a:lvl5pPr>
          </a:lstStyle>
          <a:p>
            <a:pPr lvl="0"/>
            <a:r>
              <a:rPr lang="en-US" dirty="0"/>
              <a:t>Section Sub-Title</a:t>
            </a:r>
          </a:p>
        </p:txBody>
      </p:sp>
      <p:pic>
        <p:nvPicPr>
          <p:cNvPr id="3" name="Picture 2">
            <a:extLst>
              <a:ext uri="{FF2B5EF4-FFF2-40B4-BE49-F238E27FC236}">
                <a16:creationId xmlns:a16="http://schemas.microsoft.com/office/drawing/2014/main" id="{3E47CEDE-C512-6EDC-1B6F-596A1831E0D2}"/>
              </a:ext>
            </a:extLst>
          </p:cNvPr>
          <p:cNvPicPr>
            <a:picLocks noChangeAspect="1"/>
          </p:cNvPicPr>
          <p:nvPr userDrawn="1"/>
        </p:nvPicPr>
        <p:blipFill>
          <a:blip r:embed="rId2"/>
          <a:srcRect/>
          <a:stretch/>
        </p:blipFill>
        <p:spPr>
          <a:xfrm>
            <a:off x="9702800" y="0"/>
            <a:ext cx="2489200" cy="6858000"/>
          </a:xfrm>
          <a:prstGeom prst="rect">
            <a:avLst/>
          </a:prstGeom>
        </p:spPr>
      </p:pic>
    </p:spTree>
    <p:extLst>
      <p:ext uri="{BB962C8B-B14F-4D97-AF65-F5344CB8AC3E}">
        <p14:creationId xmlns:p14="http://schemas.microsoft.com/office/powerpoint/2010/main" val="5572629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923A997-415E-5307-9C1F-3AEC2C177D29}"/>
              </a:ext>
            </a:extLst>
          </p:cNvPr>
          <p:cNvSpPr>
            <a:spLocks noGrp="1"/>
          </p:cNvSpPr>
          <p:nvPr>
            <p:ph type="body" sz="quarter" idx="15"/>
          </p:nvPr>
        </p:nvSpPr>
        <p:spPr>
          <a:xfrm>
            <a:off x="457199" y="1143000"/>
            <a:ext cx="11274551" cy="5029200"/>
          </a:xfrm>
        </p:spPr>
        <p:txBody>
          <a:bodyPr/>
          <a:lstStyle>
            <a:lvl1pPr marL="0" indent="0">
              <a:buNone/>
              <a:defRPr/>
            </a:lvl1pPr>
            <a:lvl2pPr marL="283464" indent="0">
              <a:buNone/>
              <a:defRPr/>
            </a:lvl2pPr>
            <a:lvl3pPr marL="564642" indent="0">
              <a:buNone/>
              <a:defRPr/>
            </a:lvl3pPr>
            <a:lvl4pPr marL="848106" indent="0">
              <a:buNone/>
              <a:defRPr/>
            </a:lvl4pPr>
            <a:lvl5pPr marL="113157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BDE4546C-7CA9-473B-14EB-858C22B4586B}"/>
              </a:ext>
            </a:extLst>
          </p:cNvPr>
          <p:cNvSpPr>
            <a:spLocks noGrp="1"/>
          </p:cNvSpPr>
          <p:nvPr>
            <p:ph type="sldNum" sz="quarter" idx="13"/>
          </p:nvPr>
        </p:nvSpPr>
        <p:spPr>
          <a:xfrm>
            <a:off x="11274408" y="6400800"/>
            <a:ext cx="686930" cy="228600"/>
          </a:xfrm>
          <a:prstGeom prst="rect">
            <a:avLst/>
          </a:prstGeom>
        </p:spPr>
        <p:txBody>
          <a:bodyPr/>
          <a:lstStyle/>
          <a:p>
            <a:fld id="{9E91F3BB-F7D0-F649-A242-7709B7249C65}" type="slidenum">
              <a:rPr lang="en-US" smtClean="0"/>
              <a:pPr/>
              <a:t>‹#›</a:t>
            </a:fld>
            <a:endParaRPr lang="en-US" dirty="0"/>
          </a:p>
        </p:txBody>
      </p:sp>
      <p:sp>
        <p:nvSpPr>
          <p:cNvPr id="2" name="Title 1">
            <a:extLst>
              <a:ext uri="{FF2B5EF4-FFF2-40B4-BE49-F238E27FC236}">
                <a16:creationId xmlns:a16="http://schemas.microsoft.com/office/drawing/2014/main" id="{71152062-600E-887A-4707-41FFDC5AB822}"/>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4947693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57" name="Title 56">
            <a:extLst>
              <a:ext uri="{FF2B5EF4-FFF2-40B4-BE49-F238E27FC236}">
                <a16:creationId xmlns:a16="http://schemas.microsoft.com/office/drawing/2014/main" id="{07DCCE21-4A6B-555E-8460-7DE952E99AED}"/>
              </a:ext>
            </a:extLst>
          </p:cNvPr>
          <p:cNvSpPr>
            <a:spLocks noGrp="1"/>
          </p:cNvSpPr>
          <p:nvPr>
            <p:ph type="title"/>
          </p:nvPr>
        </p:nvSpPr>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E490AEDD-7876-3E8C-7B9B-761163D1A58D}"/>
              </a:ext>
            </a:extLst>
          </p:cNvPr>
          <p:cNvSpPr>
            <a:spLocks noGrp="1"/>
          </p:cNvSpPr>
          <p:nvPr>
            <p:ph type="sldNum" sz="quarter" idx="14"/>
          </p:nvPr>
        </p:nvSpPr>
        <p:spPr>
          <a:xfrm>
            <a:off x="11274408" y="6400800"/>
            <a:ext cx="686930" cy="228600"/>
          </a:xfrm>
          <a:prstGeom prst="rect">
            <a:avLst/>
          </a:prstGeom>
        </p:spPr>
        <p:txBody>
          <a:bodyPr/>
          <a:lstStyle/>
          <a:p>
            <a:fld id="{9E91F3BB-F7D0-F649-A242-7709B7249C65}" type="slidenum">
              <a:rPr lang="en-US" smtClean="0"/>
              <a:pPr/>
              <a:t>‹#›</a:t>
            </a:fld>
            <a:endParaRPr lang="en-US" dirty="0"/>
          </a:p>
        </p:txBody>
      </p:sp>
      <p:sp>
        <p:nvSpPr>
          <p:cNvPr id="10" name="Text Placeholder 9">
            <a:extLst>
              <a:ext uri="{FF2B5EF4-FFF2-40B4-BE49-F238E27FC236}">
                <a16:creationId xmlns:a16="http://schemas.microsoft.com/office/drawing/2014/main" id="{342AA04F-AC92-9500-4B64-42DE73221487}"/>
              </a:ext>
            </a:extLst>
          </p:cNvPr>
          <p:cNvSpPr>
            <a:spLocks noGrp="1"/>
          </p:cNvSpPr>
          <p:nvPr>
            <p:ph type="body" sz="quarter" idx="15"/>
          </p:nvPr>
        </p:nvSpPr>
        <p:spPr>
          <a:xfrm>
            <a:off x="457199" y="1143000"/>
            <a:ext cx="5524501" cy="5029200"/>
          </a:xfrm>
        </p:spPr>
        <p:txBody>
          <a:bodyPr/>
          <a:lstStyle>
            <a:lvl1pPr marL="0" indent="0">
              <a:buNone/>
              <a:defRPr/>
            </a:lvl1pPr>
            <a:lvl2pPr marL="283464" indent="0">
              <a:buNone/>
              <a:defRPr/>
            </a:lvl2pPr>
            <a:lvl3pPr marL="564642" indent="0">
              <a:buNone/>
              <a:defRPr/>
            </a:lvl3pPr>
            <a:lvl4pPr marL="848106" indent="0">
              <a:buNone/>
              <a:defRPr/>
            </a:lvl4pPr>
            <a:lvl5pPr marL="113157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a:extLst>
              <a:ext uri="{FF2B5EF4-FFF2-40B4-BE49-F238E27FC236}">
                <a16:creationId xmlns:a16="http://schemas.microsoft.com/office/drawing/2014/main" id="{7370AEA8-FCF7-8242-7079-E8E1DC742926}"/>
              </a:ext>
            </a:extLst>
          </p:cNvPr>
          <p:cNvSpPr>
            <a:spLocks noGrp="1"/>
          </p:cNvSpPr>
          <p:nvPr>
            <p:ph type="body" sz="quarter" idx="16"/>
          </p:nvPr>
        </p:nvSpPr>
        <p:spPr>
          <a:xfrm>
            <a:off x="6207251" y="1143000"/>
            <a:ext cx="5524500" cy="5029200"/>
          </a:xfrm>
        </p:spPr>
        <p:txBody>
          <a:bodyPr/>
          <a:lstStyle>
            <a:lvl1pPr marL="0" indent="0">
              <a:buNone/>
              <a:defRPr/>
            </a:lvl1pPr>
            <a:lvl2pPr marL="283464" indent="0">
              <a:buNone/>
              <a:defRPr/>
            </a:lvl2pPr>
            <a:lvl3pPr marL="564642" indent="0">
              <a:buNone/>
              <a:defRPr/>
            </a:lvl3pPr>
            <a:lvl4pPr marL="848106" indent="0">
              <a:buNone/>
              <a:defRPr/>
            </a:lvl4pPr>
            <a:lvl5pPr marL="113157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179018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104" name="Title 103">
            <a:extLst>
              <a:ext uri="{FF2B5EF4-FFF2-40B4-BE49-F238E27FC236}">
                <a16:creationId xmlns:a16="http://schemas.microsoft.com/office/drawing/2014/main" id="{7DAB55D2-24AB-1D6F-38B0-D9315E56955A}"/>
              </a:ext>
            </a:extLst>
          </p:cNvPr>
          <p:cNvSpPr>
            <a:spLocks noGrp="1"/>
          </p:cNvSpPr>
          <p:nvPr>
            <p:ph type="title"/>
          </p:nvPr>
        </p:nvSpPr>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12110816-ACAA-C70B-F1F6-3CCC9CB3D221}"/>
              </a:ext>
            </a:extLst>
          </p:cNvPr>
          <p:cNvSpPr>
            <a:spLocks noGrp="1"/>
          </p:cNvSpPr>
          <p:nvPr>
            <p:ph type="sldNum" sz="quarter" idx="15"/>
          </p:nvPr>
        </p:nvSpPr>
        <p:spPr>
          <a:xfrm>
            <a:off x="11274408" y="6400800"/>
            <a:ext cx="686930" cy="228600"/>
          </a:xfrm>
          <a:prstGeom prst="rect">
            <a:avLst/>
          </a:prstGeom>
        </p:spPr>
        <p:txBody>
          <a:bodyPr/>
          <a:lstStyle/>
          <a:p>
            <a:fld id="{9E91F3BB-F7D0-F649-A242-7709B7249C65}" type="slidenum">
              <a:rPr lang="en-US" smtClean="0"/>
              <a:pPr/>
              <a:t>‹#›</a:t>
            </a:fld>
            <a:endParaRPr lang="en-US" dirty="0"/>
          </a:p>
        </p:txBody>
      </p:sp>
      <p:sp>
        <p:nvSpPr>
          <p:cNvPr id="12" name="Text Placeholder 9">
            <a:extLst>
              <a:ext uri="{FF2B5EF4-FFF2-40B4-BE49-F238E27FC236}">
                <a16:creationId xmlns:a16="http://schemas.microsoft.com/office/drawing/2014/main" id="{43626345-BEDB-97A4-9EDD-89258CA92AA8}"/>
              </a:ext>
            </a:extLst>
          </p:cNvPr>
          <p:cNvSpPr>
            <a:spLocks noGrp="1"/>
          </p:cNvSpPr>
          <p:nvPr>
            <p:ph type="body" sz="quarter" idx="22"/>
          </p:nvPr>
        </p:nvSpPr>
        <p:spPr>
          <a:xfrm>
            <a:off x="457200" y="1143000"/>
            <a:ext cx="3608766" cy="5029200"/>
          </a:xfrm>
        </p:spPr>
        <p:txBody>
          <a:bodyPr/>
          <a:lstStyle>
            <a:lvl1pPr marL="0" indent="0">
              <a:buNone/>
              <a:defRPr/>
            </a:lvl1pPr>
            <a:lvl2pPr marL="283464" indent="0">
              <a:buNone/>
              <a:defRPr/>
            </a:lvl2pPr>
            <a:lvl3pPr marL="564642" indent="0">
              <a:buNone/>
              <a:defRPr/>
            </a:lvl3pPr>
            <a:lvl4pPr marL="848106" indent="0">
              <a:buNone/>
              <a:defRPr/>
            </a:lvl4pPr>
            <a:lvl5pPr marL="113157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a:extLst>
              <a:ext uri="{FF2B5EF4-FFF2-40B4-BE49-F238E27FC236}">
                <a16:creationId xmlns:a16="http://schemas.microsoft.com/office/drawing/2014/main" id="{4477EE68-762B-B295-7A62-3F6AF39A0759}"/>
              </a:ext>
            </a:extLst>
          </p:cNvPr>
          <p:cNvSpPr>
            <a:spLocks noGrp="1"/>
          </p:cNvSpPr>
          <p:nvPr>
            <p:ph type="body" sz="quarter" idx="23"/>
          </p:nvPr>
        </p:nvSpPr>
        <p:spPr>
          <a:xfrm>
            <a:off x="4291617" y="1143000"/>
            <a:ext cx="3608766" cy="5029200"/>
          </a:xfrm>
        </p:spPr>
        <p:txBody>
          <a:bodyPr/>
          <a:lstStyle>
            <a:lvl1pPr marL="0" indent="0">
              <a:buNone/>
              <a:defRPr/>
            </a:lvl1pPr>
            <a:lvl2pPr marL="283464" indent="0">
              <a:buNone/>
              <a:defRPr/>
            </a:lvl2pPr>
            <a:lvl3pPr marL="564642" indent="0">
              <a:buNone/>
              <a:defRPr/>
            </a:lvl3pPr>
            <a:lvl4pPr marL="848106" indent="0">
              <a:buNone/>
              <a:defRPr/>
            </a:lvl4pPr>
            <a:lvl5pPr marL="113157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9">
            <a:extLst>
              <a:ext uri="{FF2B5EF4-FFF2-40B4-BE49-F238E27FC236}">
                <a16:creationId xmlns:a16="http://schemas.microsoft.com/office/drawing/2014/main" id="{618A6355-F189-5666-9499-046CB1214955}"/>
              </a:ext>
            </a:extLst>
          </p:cNvPr>
          <p:cNvSpPr>
            <a:spLocks noGrp="1"/>
          </p:cNvSpPr>
          <p:nvPr>
            <p:ph type="body" sz="quarter" idx="24"/>
          </p:nvPr>
        </p:nvSpPr>
        <p:spPr>
          <a:xfrm>
            <a:off x="8126034" y="1143000"/>
            <a:ext cx="3608766" cy="5029200"/>
          </a:xfrm>
        </p:spPr>
        <p:txBody>
          <a:bodyPr/>
          <a:lstStyle>
            <a:lvl1pPr marL="0" indent="0">
              <a:buNone/>
              <a:defRPr/>
            </a:lvl1pPr>
            <a:lvl2pPr marL="283464" indent="0">
              <a:buNone/>
              <a:defRPr/>
            </a:lvl2pPr>
            <a:lvl3pPr marL="564642" indent="0">
              <a:buNone/>
              <a:defRPr/>
            </a:lvl3pPr>
            <a:lvl4pPr marL="848106" indent="0">
              <a:buNone/>
              <a:defRPr/>
            </a:lvl4pPr>
            <a:lvl5pPr marL="113157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540224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Column">
    <p:spTree>
      <p:nvGrpSpPr>
        <p:cNvPr id="1" name=""/>
        <p:cNvGrpSpPr/>
        <p:nvPr/>
      </p:nvGrpSpPr>
      <p:grpSpPr>
        <a:xfrm>
          <a:off x="0" y="0"/>
          <a:ext cx="0" cy="0"/>
          <a:chOff x="0" y="0"/>
          <a:chExt cx="0" cy="0"/>
        </a:xfrm>
      </p:grpSpPr>
      <p:sp>
        <p:nvSpPr>
          <p:cNvPr id="60" name="Title 59">
            <a:extLst>
              <a:ext uri="{FF2B5EF4-FFF2-40B4-BE49-F238E27FC236}">
                <a16:creationId xmlns:a16="http://schemas.microsoft.com/office/drawing/2014/main" id="{16FA3D07-147A-44C0-06F2-105C26B918B8}"/>
              </a:ext>
            </a:extLst>
          </p:cNvPr>
          <p:cNvSpPr>
            <a:spLocks noGrp="1"/>
          </p:cNvSpPr>
          <p:nvPr>
            <p:ph type="title"/>
          </p:nvPr>
        </p:nvSpPr>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A41C97D4-9866-C248-78FB-85C4A975A464}"/>
              </a:ext>
            </a:extLst>
          </p:cNvPr>
          <p:cNvSpPr>
            <a:spLocks noGrp="1"/>
          </p:cNvSpPr>
          <p:nvPr>
            <p:ph type="sldNum" sz="quarter" idx="16"/>
          </p:nvPr>
        </p:nvSpPr>
        <p:spPr>
          <a:xfrm>
            <a:off x="11274408" y="6400800"/>
            <a:ext cx="686930" cy="228600"/>
          </a:xfrm>
          <a:prstGeom prst="rect">
            <a:avLst/>
          </a:prstGeom>
        </p:spPr>
        <p:txBody>
          <a:bodyPr/>
          <a:lstStyle/>
          <a:p>
            <a:fld id="{9E91F3BB-F7D0-F649-A242-7709B7249C65}" type="slidenum">
              <a:rPr lang="en-US" smtClean="0"/>
              <a:pPr/>
              <a:t>‹#›</a:t>
            </a:fld>
            <a:endParaRPr lang="en-US" dirty="0"/>
          </a:p>
        </p:txBody>
      </p:sp>
      <p:sp>
        <p:nvSpPr>
          <p:cNvPr id="9" name="Text Placeholder 9">
            <a:extLst>
              <a:ext uri="{FF2B5EF4-FFF2-40B4-BE49-F238E27FC236}">
                <a16:creationId xmlns:a16="http://schemas.microsoft.com/office/drawing/2014/main" id="{2CE6CC8F-6476-FA9B-C847-3F171C8E7DAF}"/>
              </a:ext>
            </a:extLst>
          </p:cNvPr>
          <p:cNvSpPr>
            <a:spLocks noGrp="1"/>
          </p:cNvSpPr>
          <p:nvPr>
            <p:ph type="body" sz="quarter" idx="22"/>
          </p:nvPr>
        </p:nvSpPr>
        <p:spPr>
          <a:xfrm>
            <a:off x="457200" y="1143000"/>
            <a:ext cx="2644560" cy="5029200"/>
          </a:xfrm>
        </p:spPr>
        <p:txBody>
          <a:bodyPr/>
          <a:lstStyle>
            <a:lvl1pPr marL="0" indent="0">
              <a:buNone/>
              <a:defRPr/>
            </a:lvl1pPr>
            <a:lvl2pPr marL="283464" indent="0">
              <a:buNone/>
              <a:defRPr/>
            </a:lvl2pPr>
            <a:lvl3pPr marL="564642" indent="0">
              <a:buNone/>
              <a:defRPr/>
            </a:lvl3pPr>
            <a:lvl4pPr marL="848106" indent="0">
              <a:buNone/>
              <a:defRPr/>
            </a:lvl4pPr>
            <a:lvl5pPr marL="113157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a:extLst>
              <a:ext uri="{FF2B5EF4-FFF2-40B4-BE49-F238E27FC236}">
                <a16:creationId xmlns:a16="http://schemas.microsoft.com/office/drawing/2014/main" id="{98141F00-1177-E608-B464-C1FC6EF3A410}"/>
              </a:ext>
            </a:extLst>
          </p:cNvPr>
          <p:cNvSpPr>
            <a:spLocks noGrp="1"/>
          </p:cNvSpPr>
          <p:nvPr>
            <p:ph type="body" sz="quarter" idx="23"/>
          </p:nvPr>
        </p:nvSpPr>
        <p:spPr>
          <a:xfrm>
            <a:off x="3333864" y="1143000"/>
            <a:ext cx="2644560" cy="5029200"/>
          </a:xfrm>
        </p:spPr>
        <p:txBody>
          <a:bodyPr/>
          <a:lstStyle>
            <a:lvl1pPr marL="0" indent="0">
              <a:buNone/>
              <a:defRPr/>
            </a:lvl1pPr>
            <a:lvl2pPr marL="283464" indent="0">
              <a:buNone/>
              <a:defRPr/>
            </a:lvl2pPr>
            <a:lvl3pPr marL="564642" indent="0">
              <a:buNone/>
              <a:defRPr/>
            </a:lvl3pPr>
            <a:lvl4pPr marL="848106" indent="0">
              <a:buNone/>
              <a:defRPr/>
            </a:lvl4pPr>
            <a:lvl5pPr marL="113157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a:extLst>
              <a:ext uri="{FF2B5EF4-FFF2-40B4-BE49-F238E27FC236}">
                <a16:creationId xmlns:a16="http://schemas.microsoft.com/office/drawing/2014/main" id="{DB74C508-D10B-9892-448C-B2A5380159E5}"/>
              </a:ext>
            </a:extLst>
          </p:cNvPr>
          <p:cNvSpPr>
            <a:spLocks noGrp="1"/>
          </p:cNvSpPr>
          <p:nvPr>
            <p:ph type="body" sz="quarter" idx="24"/>
          </p:nvPr>
        </p:nvSpPr>
        <p:spPr>
          <a:xfrm>
            <a:off x="6210528" y="1143000"/>
            <a:ext cx="2644560" cy="5029200"/>
          </a:xfrm>
        </p:spPr>
        <p:txBody>
          <a:bodyPr/>
          <a:lstStyle>
            <a:lvl1pPr marL="0" indent="0">
              <a:buNone/>
              <a:defRPr/>
            </a:lvl1pPr>
            <a:lvl2pPr marL="283464" indent="0">
              <a:buNone/>
              <a:defRPr/>
            </a:lvl2pPr>
            <a:lvl3pPr marL="564642" indent="0">
              <a:buNone/>
              <a:defRPr/>
            </a:lvl3pPr>
            <a:lvl4pPr marL="848106" indent="0">
              <a:buNone/>
              <a:defRPr/>
            </a:lvl4pPr>
            <a:lvl5pPr marL="113157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a:extLst>
              <a:ext uri="{FF2B5EF4-FFF2-40B4-BE49-F238E27FC236}">
                <a16:creationId xmlns:a16="http://schemas.microsoft.com/office/drawing/2014/main" id="{3B2ADC4C-9782-399F-053D-76BC40140632}"/>
              </a:ext>
            </a:extLst>
          </p:cNvPr>
          <p:cNvSpPr>
            <a:spLocks noGrp="1"/>
          </p:cNvSpPr>
          <p:nvPr>
            <p:ph type="body" sz="quarter" idx="25"/>
          </p:nvPr>
        </p:nvSpPr>
        <p:spPr>
          <a:xfrm>
            <a:off x="9087192" y="1143000"/>
            <a:ext cx="2644560" cy="5029200"/>
          </a:xfrm>
        </p:spPr>
        <p:txBody>
          <a:bodyPr/>
          <a:lstStyle>
            <a:lvl1pPr marL="0" indent="0">
              <a:buNone/>
              <a:defRPr/>
            </a:lvl1pPr>
            <a:lvl2pPr marL="283464" indent="0">
              <a:buNone/>
              <a:defRPr/>
            </a:lvl2pPr>
            <a:lvl3pPr marL="564642" indent="0">
              <a:buNone/>
              <a:defRPr/>
            </a:lvl3pPr>
            <a:lvl4pPr marL="848106" indent="0">
              <a:buNone/>
              <a:defRPr/>
            </a:lvl4pPr>
            <a:lvl5pPr marL="113157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779009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umn Split">
    <p:spTree>
      <p:nvGrpSpPr>
        <p:cNvPr id="1" name=""/>
        <p:cNvGrpSpPr/>
        <p:nvPr/>
      </p:nvGrpSpPr>
      <p:grpSpPr>
        <a:xfrm>
          <a:off x="0" y="0"/>
          <a:ext cx="0" cy="0"/>
          <a:chOff x="0" y="0"/>
          <a:chExt cx="0" cy="0"/>
        </a:xfrm>
      </p:grpSpPr>
      <p:sp>
        <p:nvSpPr>
          <p:cNvPr id="104" name="Title 103">
            <a:extLst>
              <a:ext uri="{FF2B5EF4-FFF2-40B4-BE49-F238E27FC236}">
                <a16:creationId xmlns:a16="http://schemas.microsoft.com/office/drawing/2014/main" id="{7DAB55D2-24AB-1D6F-38B0-D9315E56955A}"/>
              </a:ext>
            </a:extLst>
          </p:cNvPr>
          <p:cNvSpPr>
            <a:spLocks noGrp="1"/>
          </p:cNvSpPr>
          <p:nvPr>
            <p:ph type="title"/>
          </p:nvPr>
        </p:nvSpPr>
        <p:spPr>
          <a:xfrm>
            <a:off x="457200" y="457200"/>
            <a:ext cx="3600526" cy="457200"/>
          </a:xfrm>
        </p:spPr>
        <p:txBody>
          <a:bodyPr/>
          <a:lstStyle/>
          <a:p>
            <a:r>
              <a:rPr lang="en-US" dirty="0"/>
              <a:t>Click to edit Master title style</a:t>
            </a:r>
          </a:p>
        </p:txBody>
      </p:sp>
      <p:sp>
        <p:nvSpPr>
          <p:cNvPr id="8" name="Slide Number Placeholder 7">
            <a:extLst>
              <a:ext uri="{FF2B5EF4-FFF2-40B4-BE49-F238E27FC236}">
                <a16:creationId xmlns:a16="http://schemas.microsoft.com/office/drawing/2014/main" id="{8A5FDA77-C94C-67F0-3549-A3CD12FEA9EB}"/>
              </a:ext>
            </a:extLst>
          </p:cNvPr>
          <p:cNvSpPr>
            <a:spLocks noGrp="1"/>
          </p:cNvSpPr>
          <p:nvPr>
            <p:ph type="sldNum" sz="quarter" idx="19"/>
          </p:nvPr>
        </p:nvSpPr>
        <p:spPr>
          <a:xfrm>
            <a:off x="11274408" y="6400800"/>
            <a:ext cx="686930" cy="228600"/>
          </a:xfrm>
          <a:prstGeom prst="rect">
            <a:avLst/>
          </a:prstGeom>
        </p:spPr>
        <p:txBody>
          <a:bodyPr/>
          <a:lstStyle/>
          <a:p>
            <a:fld id="{9E91F3BB-F7D0-F649-A242-7709B7249C65}" type="slidenum">
              <a:rPr lang="en-US" smtClean="0"/>
              <a:pPr/>
              <a:t>‹#›</a:t>
            </a:fld>
            <a:endParaRPr lang="en-US" dirty="0"/>
          </a:p>
        </p:txBody>
      </p:sp>
      <p:sp>
        <p:nvSpPr>
          <p:cNvPr id="11" name="Text Placeholder 9">
            <a:extLst>
              <a:ext uri="{FF2B5EF4-FFF2-40B4-BE49-F238E27FC236}">
                <a16:creationId xmlns:a16="http://schemas.microsoft.com/office/drawing/2014/main" id="{149222DC-AD8E-4F8C-68A2-76647B02215E}"/>
              </a:ext>
            </a:extLst>
          </p:cNvPr>
          <p:cNvSpPr>
            <a:spLocks noGrp="1"/>
          </p:cNvSpPr>
          <p:nvPr>
            <p:ph type="body" sz="quarter" idx="22"/>
          </p:nvPr>
        </p:nvSpPr>
        <p:spPr>
          <a:xfrm>
            <a:off x="457200" y="1143000"/>
            <a:ext cx="3608766" cy="5029200"/>
          </a:xfrm>
        </p:spPr>
        <p:txBody>
          <a:bodyPr/>
          <a:lstStyle>
            <a:lvl1pPr marL="0" indent="0">
              <a:buNone/>
              <a:defRPr/>
            </a:lvl1pPr>
            <a:lvl2pPr marL="283464" indent="0">
              <a:buNone/>
              <a:defRPr/>
            </a:lvl2pPr>
            <a:lvl3pPr marL="564642" indent="0">
              <a:buNone/>
              <a:defRPr/>
            </a:lvl3pPr>
            <a:lvl4pPr marL="848106" indent="0">
              <a:buNone/>
              <a:defRPr/>
            </a:lvl4pPr>
            <a:lvl5pPr marL="113157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a:extLst>
              <a:ext uri="{FF2B5EF4-FFF2-40B4-BE49-F238E27FC236}">
                <a16:creationId xmlns:a16="http://schemas.microsoft.com/office/drawing/2014/main" id="{A2F3928A-D285-BEAD-CA0C-AED6805E5A89}"/>
              </a:ext>
            </a:extLst>
          </p:cNvPr>
          <p:cNvSpPr>
            <a:spLocks noGrp="1"/>
          </p:cNvSpPr>
          <p:nvPr>
            <p:ph type="body" sz="quarter" idx="23"/>
          </p:nvPr>
        </p:nvSpPr>
        <p:spPr>
          <a:xfrm>
            <a:off x="4290093" y="457200"/>
            <a:ext cx="3608766" cy="2741712"/>
          </a:xfrm>
        </p:spPr>
        <p:txBody>
          <a:bodyPr/>
          <a:lstStyle>
            <a:lvl1pPr marL="0" indent="0">
              <a:buNone/>
              <a:defRPr/>
            </a:lvl1pPr>
            <a:lvl2pPr marL="283464" indent="0">
              <a:buNone/>
              <a:defRPr/>
            </a:lvl2pPr>
            <a:lvl3pPr marL="564642" indent="0">
              <a:buNone/>
              <a:defRPr/>
            </a:lvl3pPr>
            <a:lvl4pPr marL="848106" indent="0">
              <a:buNone/>
              <a:defRPr/>
            </a:lvl4pPr>
            <a:lvl5pPr marL="113157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a:extLst>
              <a:ext uri="{FF2B5EF4-FFF2-40B4-BE49-F238E27FC236}">
                <a16:creationId xmlns:a16="http://schemas.microsoft.com/office/drawing/2014/main" id="{70505B21-41AB-C540-7C40-1E31BEE34FC9}"/>
              </a:ext>
            </a:extLst>
          </p:cNvPr>
          <p:cNvSpPr>
            <a:spLocks noGrp="1"/>
          </p:cNvSpPr>
          <p:nvPr>
            <p:ph type="body" sz="quarter" idx="24"/>
          </p:nvPr>
        </p:nvSpPr>
        <p:spPr>
          <a:xfrm>
            <a:off x="8122986" y="457200"/>
            <a:ext cx="3608766" cy="2741712"/>
          </a:xfrm>
        </p:spPr>
        <p:txBody>
          <a:bodyPr/>
          <a:lstStyle>
            <a:lvl1pPr marL="0" indent="0">
              <a:buNone/>
              <a:defRPr/>
            </a:lvl1pPr>
            <a:lvl2pPr marL="283464" indent="0">
              <a:buNone/>
              <a:defRPr/>
            </a:lvl2pPr>
            <a:lvl3pPr marL="564642" indent="0">
              <a:buNone/>
              <a:defRPr/>
            </a:lvl3pPr>
            <a:lvl4pPr marL="848106" indent="0">
              <a:buNone/>
              <a:defRPr/>
            </a:lvl4pPr>
            <a:lvl5pPr marL="113157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9">
            <a:extLst>
              <a:ext uri="{FF2B5EF4-FFF2-40B4-BE49-F238E27FC236}">
                <a16:creationId xmlns:a16="http://schemas.microsoft.com/office/drawing/2014/main" id="{CF056FAA-FFDD-8EB0-BC50-AC3518682EE7}"/>
              </a:ext>
            </a:extLst>
          </p:cNvPr>
          <p:cNvSpPr>
            <a:spLocks noGrp="1"/>
          </p:cNvSpPr>
          <p:nvPr>
            <p:ph type="body" sz="quarter" idx="25"/>
          </p:nvPr>
        </p:nvSpPr>
        <p:spPr>
          <a:xfrm>
            <a:off x="4290093" y="3426645"/>
            <a:ext cx="3608766" cy="2741712"/>
          </a:xfrm>
        </p:spPr>
        <p:txBody>
          <a:bodyPr/>
          <a:lstStyle>
            <a:lvl1pPr marL="0" indent="0">
              <a:buNone/>
              <a:defRPr/>
            </a:lvl1pPr>
            <a:lvl2pPr marL="283464" indent="0">
              <a:buNone/>
              <a:defRPr/>
            </a:lvl2pPr>
            <a:lvl3pPr marL="564642" indent="0">
              <a:buNone/>
              <a:defRPr/>
            </a:lvl3pPr>
            <a:lvl4pPr marL="848106" indent="0">
              <a:buNone/>
              <a:defRPr/>
            </a:lvl4pPr>
            <a:lvl5pPr marL="113157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9">
            <a:extLst>
              <a:ext uri="{FF2B5EF4-FFF2-40B4-BE49-F238E27FC236}">
                <a16:creationId xmlns:a16="http://schemas.microsoft.com/office/drawing/2014/main" id="{D8A0594F-EB62-CFD7-D21E-30F2AF3792CE}"/>
              </a:ext>
            </a:extLst>
          </p:cNvPr>
          <p:cNvSpPr>
            <a:spLocks noGrp="1"/>
          </p:cNvSpPr>
          <p:nvPr>
            <p:ph type="body" sz="quarter" idx="26"/>
          </p:nvPr>
        </p:nvSpPr>
        <p:spPr>
          <a:xfrm>
            <a:off x="8122986" y="3426645"/>
            <a:ext cx="3608766" cy="2741712"/>
          </a:xfrm>
        </p:spPr>
        <p:txBody>
          <a:bodyPr/>
          <a:lstStyle>
            <a:lvl1pPr marL="0" indent="0">
              <a:buNone/>
              <a:defRPr/>
            </a:lvl1pPr>
            <a:lvl2pPr marL="283464" indent="0">
              <a:buNone/>
              <a:defRPr/>
            </a:lvl2pPr>
            <a:lvl3pPr marL="564642" indent="0">
              <a:buNone/>
              <a:defRPr/>
            </a:lvl3pPr>
            <a:lvl4pPr marL="848106" indent="0">
              <a:buNone/>
              <a:defRPr/>
            </a:lvl4pPr>
            <a:lvl5pPr marL="113157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54746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Column Split">
    <p:spTree>
      <p:nvGrpSpPr>
        <p:cNvPr id="1" name=""/>
        <p:cNvGrpSpPr/>
        <p:nvPr/>
      </p:nvGrpSpPr>
      <p:grpSpPr>
        <a:xfrm>
          <a:off x="0" y="0"/>
          <a:ext cx="0" cy="0"/>
          <a:chOff x="0" y="0"/>
          <a:chExt cx="0" cy="0"/>
        </a:xfrm>
      </p:grpSpPr>
      <p:sp>
        <p:nvSpPr>
          <p:cNvPr id="60" name="Title 59">
            <a:extLst>
              <a:ext uri="{FF2B5EF4-FFF2-40B4-BE49-F238E27FC236}">
                <a16:creationId xmlns:a16="http://schemas.microsoft.com/office/drawing/2014/main" id="{16FA3D07-147A-44C0-06F2-105C26B918B8}"/>
              </a:ext>
            </a:extLst>
          </p:cNvPr>
          <p:cNvSpPr>
            <a:spLocks noGrp="1"/>
          </p:cNvSpPr>
          <p:nvPr>
            <p:ph type="title"/>
          </p:nvPr>
        </p:nvSpPr>
        <p:spPr>
          <a:xfrm>
            <a:off x="457200" y="457200"/>
            <a:ext cx="2640490" cy="457200"/>
          </a:xfrm>
        </p:spPr>
        <p:txBody>
          <a:bodyPr/>
          <a:lstStyle/>
          <a:p>
            <a:r>
              <a:rPr lang="en-US" dirty="0"/>
              <a:t>Click to edit Master title style</a:t>
            </a:r>
          </a:p>
        </p:txBody>
      </p:sp>
      <p:sp>
        <p:nvSpPr>
          <p:cNvPr id="9" name="Slide Number Placeholder 8">
            <a:extLst>
              <a:ext uri="{FF2B5EF4-FFF2-40B4-BE49-F238E27FC236}">
                <a16:creationId xmlns:a16="http://schemas.microsoft.com/office/drawing/2014/main" id="{1D83630A-B7CB-8A79-6963-C8BDC1C97AAA}"/>
              </a:ext>
            </a:extLst>
          </p:cNvPr>
          <p:cNvSpPr>
            <a:spLocks noGrp="1"/>
          </p:cNvSpPr>
          <p:nvPr>
            <p:ph type="sldNum" sz="quarter" idx="22"/>
          </p:nvPr>
        </p:nvSpPr>
        <p:spPr>
          <a:xfrm>
            <a:off x="11274408" y="6400800"/>
            <a:ext cx="686930" cy="228600"/>
          </a:xfrm>
          <a:prstGeom prst="rect">
            <a:avLst/>
          </a:prstGeom>
        </p:spPr>
        <p:txBody>
          <a:bodyPr/>
          <a:lstStyle/>
          <a:p>
            <a:fld id="{9E91F3BB-F7D0-F649-A242-7709B7249C65}" type="slidenum">
              <a:rPr lang="en-US" smtClean="0"/>
              <a:pPr/>
              <a:t>‹#›</a:t>
            </a:fld>
            <a:endParaRPr lang="en-US" dirty="0"/>
          </a:p>
        </p:txBody>
      </p:sp>
      <p:sp>
        <p:nvSpPr>
          <p:cNvPr id="14" name="Text Placeholder 9">
            <a:extLst>
              <a:ext uri="{FF2B5EF4-FFF2-40B4-BE49-F238E27FC236}">
                <a16:creationId xmlns:a16="http://schemas.microsoft.com/office/drawing/2014/main" id="{5002A60E-4F6F-36C2-53CF-2184F97BED6D}"/>
              </a:ext>
            </a:extLst>
          </p:cNvPr>
          <p:cNvSpPr>
            <a:spLocks noGrp="1"/>
          </p:cNvSpPr>
          <p:nvPr>
            <p:ph type="body" sz="quarter" idx="23"/>
          </p:nvPr>
        </p:nvSpPr>
        <p:spPr>
          <a:xfrm>
            <a:off x="457200" y="1143000"/>
            <a:ext cx="2644560" cy="5029200"/>
          </a:xfrm>
        </p:spPr>
        <p:txBody>
          <a:bodyPr/>
          <a:lstStyle>
            <a:lvl1pPr marL="0" indent="0">
              <a:buNone/>
              <a:defRPr/>
            </a:lvl1pPr>
            <a:lvl2pPr marL="283464" indent="0">
              <a:buNone/>
              <a:defRPr/>
            </a:lvl2pPr>
            <a:lvl3pPr marL="564642" indent="0">
              <a:buNone/>
              <a:defRPr/>
            </a:lvl3pPr>
            <a:lvl4pPr marL="848106" indent="0">
              <a:buNone/>
              <a:defRPr/>
            </a:lvl4pPr>
            <a:lvl5pPr marL="113157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9">
            <a:extLst>
              <a:ext uri="{FF2B5EF4-FFF2-40B4-BE49-F238E27FC236}">
                <a16:creationId xmlns:a16="http://schemas.microsoft.com/office/drawing/2014/main" id="{993C1E0E-E150-29C5-21E3-A4FFCD68E70A}"/>
              </a:ext>
            </a:extLst>
          </p:cNvPr>
          <p:cNvSpPr>
            <a:spLocks noGrp="1"/>
          </p:cNvSpPr>
          <p:nvPr>
            <p:ph type="body" sz="quarter" idx="24"/>
          </p:nvPr>
        </p:nvSpPr>
        <p:spPr>
          <a:xfrm>
            <a:off x="3333864" y="457200"/>
            <a:ext cx="2644560" cy="2741712"/>
          </a:xfrm>
        </p:spPr>
        <p:txBody>
          <a:bodyPr/>
          <a:lstStyle>
            <a:lvl1pPr marL="0" indent="0">
              <a:buNone/>
              <a:defRPr/>
            </a:lvl1pPr>
            <a:lvl2pPr marL="283464" indent="0">
              <a:buNone/>
              <a:defRPr/>
            </a:lvl2pPr>
            <a:lvl3pPr marL="564642" indent="0">
              <a:buNone/>
              <a:defRPr/>
            </a:lvl3pPr>
            <a:lvl4pPr marL="848106" indent="0">
              <a:buNone/>
              <a:defRPr/>
            </a:lvl4pPr>
            <a:lvl5pPr marL="113157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9">
            <a:extLst>
              <a:ext uri="{FF2B5EF4-FFF2-40B4-BE49-F238E27FC236}">
                <a16:creationId xmlns:a16="http://schemas.microsoft.com/office/drawing/2014/main" id="{5FE117DD-3772-A1D8-D8D0-5381A190B65F}"/>
              </a:ext>
            </a:extLst>
          </p:cNvPr>
          <p:cNvSpPr>
            <a:spLocks noGrp="1"/>
          </p:cNvSpPr>
          <p:nvPr>
            <p:ph type="body" sz="quarter" idx="25"/>
          </p:nvPr>
        </p:nvSpPr>
        <p:spPr>
          <a:xfrm>
            <a:off x="6210528" y="457200"/>
            <a:ext cx="2644560" cy="2741712"/>
          </a:xfrm>
        </p:spPr>
        <p:txBody>
          <a:bodyPr/>
          <a:lstStyle>
            <a:lvl1pPr marL="0" indent="0">
              <a:buNone/>
              <a:defRPr/>
            </a:lvl1pPr>
            <a:lvl2pPr marL="283464" indent="0">
              <a:buNone/>
              <a:defRPr/>
            </a:lvl2pPr>
            <a:lvl3pPr marL="564642" indent="0">
              <a:buNone/>
              <a:defRPr/>
            </a:lvl3pPr>
            <a:lvl4pPr marL="848106" indent="0">
              <a:buNone/>
              <a:defRPr/>
            </a:lvl4pPr>
            <a:lvl5pPr marL="113157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9">
            <a:extLst>
              <a:ext uri="{FF2B5EF4-FFF2-40B4-BE49-F238E27FC236}">
                <a16:creationId xmlns:a16="http://schemas.microsoft.com/office/drawing/2014/main" id="{3E323145-6C7D-F7D6-3678-440960A1E4D2}"/>
              </a:ext>
            </a:extLst>
          </p:cNvPr>
          <p:cNvSpPr>
            <a:spLocks noGrp="1"/>
          </p:cNvSpPr>
          <p:nvPr>
            <p:ph type="body" sz="quarter" idx="26"/>
          </p:nvPr>
        </p:nvSpPr>
        <p:spPr>
          <a:xfrm>
            <a:off x="9087192" y="457200"/>
            <a:ext cx="2644560" cy="2741712"/>
          </a:xfrm>
        </p:spPr>
        <p:txBody>
          <a:bodyPr/>
          <a:lstStyle>
            <a:lvl1pPr marL="0" indent="0">
              <a:buNone/>
              <a:defRPr/>
            </a:lvl1pPr>
            <a:lvl2pPr marL="283464" indent="0">
              <a:buNone/>
              <a:defRPr/>
            </a:lvl2pPr>
            <a:lvl3pPr marL="564642" indent="0">
              <a:buNone/>
              <a:defRPr/>
            </a:lvl3pPr>
            <a:lvl4pPr marL="848106" indent="0">
              <a:buNone/>
              <a:defRPr/>
            </a:lvl4pPr>
            <a:lvl5pPr marL="113157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9">
            <a:extLst>
              <a:ext uri="{FF2B5EF4-FFF2-40B4-BE49-F238E27FC236}">
                <a16:creationId xmlns:a16="http://schemas.microsoft.com/office/drawing/2014/main" id="{ECC45F15-F555-8D00-23B3-946C1B633BF6}"/>
              </a:ext>
            </a:extLst>
          </p:cNvPr>
          <p:cNvSpPr>
            <a:spLocks noGrp="1"/>
          </p:cNvSpPr>
          <p:nvPr>
            <p:ph type="body" sz="quarter" idx="27"/>
          </p:nvPr>
        </p:nvSpPr>
        <p:spPr>
          <a:xfrm>
            <a:off x="3333864" y="3432843"/>
            <a:ext cx="2644560" cy="2741712"/>
          </a:xfrm>
        </p:spPr>
        <p:txBody>
          <a:bodyPr/>
          <a:lstStyle>
            <a:lvl1pPr marL="0" indent="0">
              <a:buNone/>
              <a:defRPr/>
            </a:lvl1pPr>
            <a:lvl2pPr marL="283464" indent="0">
              <a:buNone/>
              <a:defRPr/>
            </a:lvl2pPr>
            <a:lvl3pPr marL="564642" indent="0">
              <a:buNone/>
              <a:defRPr/>
            </a:lvl3pPr>
            <a:lvl4pPr marL="848106" indent="0">
              <a:buNone/>
              <a:defRPr/>
            </a:lvl4pPr>
            <a:lvl5pPr marL="113157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9">
            <a:extLst>
              <a:ext uri="{FF2B5EF4-FFF2-40B4-BE49-F238E27FC236}">
                <a16:creationId xmlns:a16="http://schemas.microsoft.com/office/drawing/2014/main" id="{059952A1-BC27-E00E-2E3A-4492E488B3D4}"/>
              </a:ext>
            </a:extLst>
          </p:cNvPr>
          <p:cNvSpPr>
            <a:spLocks noGrp="1"/>
          </p:cNvSpPr>
          <p:nvPr>
            <p:ph type="body" sz="quarter" idx="28"/>
          </p:nvPr>
        </p:nvSpPr>
        <p:spPr>
          <a:xfrm>
            <a:off x="6210528" y="3432843"/>
            <a:ext cx="2644560" cy="2741712"/>
          </a:xfrm>
        </p:spPr>
        <p:txBody>
          <a:bodyPr/>
          <a:lstStyle>
            <a:lvl1pPr marL="0" indent="0">
              <a:buNone/>
              <a:defRPr/>
            </a:lvl1pPr>
            <a:lvl2pPr marL="283464" indent="0">
              <a:buNone/>
              <a:defRPr/>
            </a:lvl2pPr>
            <a:lvl3pPr marL="564642" indent="0">
              <a:buNone/>
              <a:defRPr/>
            </a:lvl3pPr>
            <a:lvl4pPr marL="848106" indent="0">
              <a:buNone/>
              <a:defRPr/>
            </a:lvl4pPr>
            <a:lvl5pPr marL="113157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9">
            <a:extLst>
              <a:ext uri="{FF2B5EF4-FFF2-40B4-BE49-F238E27FC236}">
                <a16:creationId xmlns:a16="http://schemas.microsoft.com/office/drawing/2014/main" id="{395F6AF1-F719-CF19-08CB-4CDDF7FC86B3}"/>
              </a:ext>
            </a:extLst>
          </p:cNvPr>
          <p:cNvSpPr>
            <a:spLocks noGrp="1"/>
          </p:cNvSpPr>
          <p:nvPr>
            <p:ph type="body" sz="quarter" idx="29"/>
          </p:nvPr>
        </p:nvSpPr>
        <p:spPr>
          <a:xfrm>
            <a:off x="9087192" y="3432843"/>
            <a:ext cx="2644560" cy="2741712"/>
          </a:xfrm>
        </p:spPr>
        <p:txBody>
          <a:bodyPr/>
          <a:lstStyle>
            <a:lvl1pPr marL="0" indent="0">
              <a:buNone/>
              <a:defRPr/>
            </a:lvl1pPr>
            <a:lvl2pPr marL="283464" indent="0">
              <a:buNone/>
              <a:defRPr/>
            </a:lvl2pPr>
            <a:lvl3pPr marL="564642" indent="0">
              <a:buNone/>
              <a:defRPr/>
            </a:lvl3pPr>
            <a:lvl4pPr marL="848106" indent="0">
              <a:buNone/>
              <a:defRPr/>
            </a:lvl4pPr>
            <a:lvl5pPr marL="113157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549487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ogo Grid">
    <p:spTree>
      <p:nvGrpSpPr>
        <p:cNvPr id="1" name=""/>
        <p:cNvGrpSpPr/>
        <p:nvPr/>
      </p:nvGrpSpPr>
      <p:grpSpPr>
        <a:xfrm>
          <a:off x="0" y="0"/>
          <a:ext cx="0" cy="0"/>
          <a:chOff x="0" y="0"/>
          <a:chExt cx="0" cy="0"/>
        </a:xfrm>
      </p:grpSpPr>
      <p:sp>
        <p:nvSpPr>
          <p:cNvPr id="22" name="Text Placeholder 44">
            <a:extLst>
              <a:ext uri="{FF2B5EF4-FFF2-40B4-BE49-F238E27FC236}">
                <a16:creationId xmlns:a16="http://schemas.microsoft.com/office/drawing/2014/main" id="{9000D75A-A68C-C8A0-DCC3-9659EDD5A8BB}"/>
              </a:ext>
            </a:extLst>
          </p:cNvPr>
          <p:cNvSpPr>
            <a:spLocks noGrp="1"/>
          </p:cNvSpPr>
          <p:nvPr>
            <p:ph type="body" sz="quarter" idx="23" hasCustomPrompt="1"/>
          </p:nvPr>
        </p:nvSpPr>
        <p:spPr>
          <a:xfrm>
            <a:off x="914400" y="1874521"/>
            <a:ext cx="1664208" cy="1005840"/>
          </a:xfrm>
          <a:prstGeom prst="roundRect">
            <a:avLst>
              <a:gd name="adj" fmla="val 4320"/>
            </a:avLst>
          </a:prstGeom>
          <a:solidFill>
            <a:schemeClr val="bg1">
              <a:lumMod val="95000"/>
              <a:alpha val="0"/>
            </a:schemeClr>
          </a:solidFill>
        </p:spPr>
        <p:txBody>
          <a:bodyPr anchor="ctr"/>
          <a:lstStyle>
            <a:lvl1pPr marL="0" indent="0" algn="ctr">
              <a:buNone/>
              <a:defRPr sz="800">
                <a:solidFill>
                  <a:schemeClr val="bg1">
                    <a:lumMod val="75000"/>
                  </a:schemeClr>
                </a:solidFill>
              </a:defRPr>
            </a:lvl1pPr>
          </a:lstStyle>
          <a:p>
            <a:pPr lvl="0"/>
            <a:r>
              <a:rPr lang="en-US" dirty="0"/>
              <a:t>Logo Placeholder</a:t>
            </a:r>
          </a:p>
        </p:txBody>
      </p:sp>
      <p:sp>
        <p:nvSpPr>
          <p:cNvPr id="5" name="Slide Number Placeholder 4">
            <a:extLst>
              <a:ext uri="{FF2B5EF4-FFF2-40B4-BE49-F238E27FC236}">
                <a16:creationId xmlns:a16="http://schemas.microsoft.com/office/drawing/2014/main" id="{BDE4546C-7CA9-473B-14EB-858C22B4586B}"/>
              </a:ext>
            </a:extLst>
          </p:cNvPr>
          <p:cNvSpPr>
            <a:spLocks noGrp="1"/>
          </p:cNvSpPr>
          <p:nvPr>
            <p:ph type="sldNum" sz="quarter" idx="13"/>
          </p:nvPr>
        </p:nvSpPr>
        <p:spPr>
          <a:xfrm>
            <a:off x="11274408" y="6400800"/>
            <a:ext cx="686930" cy="228600"/>
          </a:xfrm>
          <a:prstGeom prst="rect">
            <a:avLst/>
          </a:prstGeom>
        </p:spPr>
        <p:txBody>
          <a:bodyPr/>
          <a:lstStyle/>
          <a:p>
            <a:fld id="{9E91F3BB-F7D0-F649-A242-7709B7249C65}" type="slidenum">
              <a:rPr lang="en-US" smtClean="0"/>
              <a:pPr/>
              <a:t>‹#›</a:t>
            </a:fld>
            <a:endParaRPr lang="en-US" dirty="0"/>
          </a:p>
        </p:txBody>
      </p:sp>
      <p:sp>
        <p:nvSpPr>
          <p:cNvPr id="23" name="Text Placeholder 44">
            <a:extLst>
              <a:ext uri="{FF2B5EF4-FFF2-40B4-BE49-F238E27FC236}">
                <a16:creationId xmlns:a16="http://schemas.microsoft.com/office/drawing/2014/main" id="{5AEADFB9-E70E-75D3-FC4E-C4FEFF3FD26C}"/>
              </a:ext>
            </a:extLst>
          </p:cNvPr>
          <p:cNvSpPr>
            <a:spLocks noGrp="1"/>
          </p:cNvSpPr>
          <p:nvPr>
            <p:ph type="body" sz="quarter" idx="24" hasCustomPrompt="1"/>
          </p:nvPr>
        </p:nvSpPr>
        <p:spPr>
          <a:xfrm>
            <a:off x="3091434" y="1874521"/>
            <a:ext cx="1664208" cy="1005840"/>
          </a:xfrm>
          <a:prstGeom prst="roundRect">
            <a:avLst>
              <a:gd name="adj" fmla="val 4320"/>
            </a:avLst>
          </a:prstGeom>
          <a:solidFill>
            <a:schemeClr val="bg1">
              <a:lumMod val="95000"/>
              <a:alpha val="0"/>
            </a:schemeClr>
          </a:solidFill>
        </p:spPr>
        <p:txBody>
          <a:bodyPr anchor="ctr"/>
          <a:lstStyle>
            <a:lvl1pPr marL="0" indent="0" algn="ctr">
              <a:buNone/>
              <a:defRPr sz="800">
                <a:solidFill>
                  <a:schemeClr val="bg1">
                    <a:lumMod val="75000"/>
                  </a:schemeClr>
                </a:solidFill>
              </a:defRPr>
            </a:lvl1pPr>
          </a:lstStyle>
          <a:p>
            <a:pPr lvl="0"/>
            <a:r>
              <a:rPr lang="en-US" dirty="0"/>
              <a:t>Logo Placeholder</a:t>
            </a:r>
          </a:p>
        </p:txBody>
      </p:sp>
      <p:sp>
        <p:nvSpPr>
          <p:cNvPr id="24" name="Text Placeholder 44">
            <a:extLst>
              <a:ext uri="{FF2B5EF4-FFF2-40B4-BE49-F238E27FC236}">
                <a16:creationId xmlns:a16="http://schemas.microsoft.com/office/drawing/2014/main" id="{FE92849A-EE96-3776-15B9-C7B00FF11B01}"/>
              </a:ext>
            </a:extLst>
          </p:cNvPr>
          <p:cNvSpPr>
            <a:spLocks noGrp="1"/>
          </p:cNvSpPr>
          <p:nvPr>
            <p:ph type="body" sz="quarter" idx="25" hasCustomPrompt="1"/>
          </p:nvPr>
        </p:nvSpPr>
        <p:spPr>
          <a:xfrm>
            <a:off x="5268468" y="1874521"/>
            <a:ext cx="1664208" cy="1005840"/>
          </a:xfrm>
          <a:prstGeom prst="roundRect">
            <a:avLst>
              <a:gd name="adj" fmla="val 4320"/>
            </a:avLst>
          </a:prstGeom>
          <a:solidFill>
            <a:schemeClr val="bg1">
              <a:lumMod val="95000"/>
              <a:alpha val="0"/>
            </a:schemeClr>
          </a:solidFill>
        </p:spPr>
        <p:txBody>
          <a:bodyPr anchor="ctr"/>
          <a:lstStyle>
            <a:lvl1pPr marL="0" indent="0" algn="ctr">
              <a:buNone/>
              <a:defRPr sz="800">
                <a:solidFill>
                  <a:schemeClr val="bg1">
                    <a:lumMod val="75000"/>
                  </a:schemeClr>
                </a:solidFill>
              </a:defRPr>
            </a:lvl1pPr>
          </a:lstStyle>
          <a:p>
            <a:pPr lvl="0"/>
            <a:r>
              <a:rPr lang="en-US" dirty="0"/>
              <a:t>Logo Placeholder</a:t>
            </a:r>
          </a:p>
        </p:txBody>
      </p:sp>
      <p:sp>
        <p:nvSpPr>
          <p:cNvPr id="25" name="Text Placeholder 44">
            <a:extLst>
              <a:ext uri="{FF2B5EF4-FFF2-40B4-BE49-F238E27FC236}">
                <a16:creationId xmlns:a16="http://schemas.microsoft.com/office/drawing/2014/main" id="{D599FA1C-FC11-1CB6-72A0-001A7D0DE048}"/>
              </a:ext>
            </a:extLst>
          </p:cNvPr>
          <p:cNvSpPr>
            <a:spLocks noGrp="1"/>
          </p:cNvSpPr>
          <p:nvPr>
            <p:ph type="body" sz="quarter" idx="26" hasCustomPrompt="1"/>
          </p:nvPr>
        </p:nvSpPr>
        <p:spPr>
          <a:xfrm>
            <a:off x="7445502" y="1874521"/>
            <a:ext cx="1664208" cy="1005840"/>
          </a:xfrm>
          <a:prstGeom prst="roundRect">
            <a:avLst>
              <a:gd name="adj" fmla="val 4320"/>
            </a:avLst>
          </a:prstGeom>
          <a:solidFill>
            <a:schemeClr val="bg1">
              <a:lumMod val="95000"/>
              <a:alpha val="0"/>
            </a:schemeClr>
          </a:solidFill>
        </p:spPr>
        <p:txBody>
          <a:bodyPr anchor="ctr"/>
          <a:lstStyle>
            <a:lvl1pPr marL="0" indent="0" algn="ctr">
              <a:buNone/>
              <a:defRPr sz="800">
                <a:solidFill>
                  <a:schemeClr val="bg1">
                    <a:lumMod val="75000"/>
                  </a:schemeClr>
                </a:solidFill>
              </a:defRPr>
            </a:lvl1pPr>
          </a:lstStyle>
          <a:p>
            <a:pPr lvl="0"/>
            <a:r>
              <a:rPr lang="en-US" dirty="0"/>
              <a:t>Logo Placeholder</a:t>
            </a:r>
          </a:p>
        </p:txBody>
      </p:sp>
      <p:sp>
        <p:nvSpPr>
          <p:cNvPr id="26" name="Text Placeholder 44">
            <a:extLst>
              <a:ext uri="{FF2B5EF4-FFF2-40B4-BE49-F238E27FC236}">
                <a16:creationId xmlns:a16="http://schemas.microsoft.com/office/drawing/2014/main" id="{73022A05-FBCA-135C-AAF8-6ED2E3AF5147}"/>
              </a:ext>
            </a:extLst>
          </p:cNvPr>
          <p:cNvSpPr>
            <a:spLocks noGrp="1"/>
          </p:cNvSpPr>
          <p:nvPr>
            <p:ph type="body" sz="quarter" idx="27" hasCustomPrompt="1"/>
          </p:nvPr>
        </p:nvSpPr>
        <p:spPr>
          <a:xfrm>
            <a:off x="9622536" y="1874521"/>
            <a:ext cx="1664208" cy="1005840"/>
          </a:xfrm>
          <a:prstGeom prst="roundRect">
            <a:avLst>
              <a:gd name="adj" fmla="val 4320"/>
            </a:avLst>
          </a:prstGeom>
          <a:solidFill>
            <a:schemeClr val="bg1">
              <a:lumMod val="95000"/>
              <a:alpha val="0"/>
            </a:schemeClr>
          </a:solidFill>
        </p:spPr>
        <p:txBody>
          <a:bodyPr anchor="ctr"/>
          <a:lstStyle>
            <a:lvl1pPr marL="0" indent="0" algn="ctr">
              <a:buNone/>
              <a:defRPr sz="800">
                <a:solidFill>
                  <a:schemeClr val="bg1">
                    <a:lumMod val="75000"/>
                  </a:schemeClr>
                </a:solidFill>
              </a:defRPr>
            </a:lvl1pPr>
          </a:lstStyle>
          <a:p>
            <a:pPr lvl="0"/>
            <a:r>
              <a:rPr lang="en-US" dirty="0"/>
              <a:t>Logo Placeholder</a:t>
            </a:r>
          </a:p>
        </p:txBody>
      </p:sp>
      <p:sp>
        <p:nvSpPr>
          <p:cNvPr id="27" name="Text Placeholder 44">
            <a:extLst>
              <a:ext uri="{FF2B5EF4-FFF2-40B4-BE49-F238E27FC236}">
                <a16:creationId xmlns:a16="http://schemas.microsoft.com/office/drawing/2014/main" id="{642EE00B-9335-9BFA-5E37-A5FC712F8B2D}"/>
              </a:ext>
            </a:extLst>
          </p:cNvPr>
          <p:cNvSpPr>
            <a:spLocks noGrp="1"/>
          </p:cNvSpPr>
          <p:nvPr>
            <p:ph type="body" sz="quarter" idx="28" hasCustomPrompt="1"/>
          </p:nvPr>
        </p:nvSpPr>
        <p:spPr>
          <a:xfrm>
            <a:off x="914400" y="3429000"/>
            <a:ext cx="1664208" cy="1005840"/>
          </a:xfrm>
          <a:prstGeom prst="roundRect">
            <a:avLst>
              <a:gd name="adj" fmla="val 4320"/>
            </a:avLst>
          </a:prstGeom>
          <a:solidFill>
            <a:schemeClr val="bg1">
              <a:lumMod val="95000"/>
              <a:alpha val="0"/>
            </a:schemeClr>
          </a:solidFill>
        </p:spPr>
        <p:txBody>
          <a:bodyPr anchor="ctr"/>
          <a:lstStyle>
            <a:lvl1pPr marL="0" indent="0" algn="ctr">
              <a:buNone/>
              <a:defRPr sz="800">
                <a:solidFill>
                  <a:schemeClr val="bg1">
                    <a:lumMod val="75000"/>
                  </a:schemeClr>
                </a:solidFill>
              </a:defRPr>
            </a:lvl1pPr>
          </a:lstStyle>
          <a:p>
            <a:pPr lvl="0"/>
            <a:r>
              <a:rPr lang="en-US" dirty="0"/>
              <a:t>Logo Placeholder</a:t>
            </a:r>
          </a:p>
        </p:txBody>
      </p:sp>
      <p:sp>
        <p:nvSpPr>
          <p:cNvPr id="28" name="Text Placeholder 44">
            <a:extLst>
              <a:ext uri="{FF2B5EF4-FFF2-40B4-BE49-F238E27FC236}">
                <a16:creationId xmlns:a16="http://schemas.microsoft.com/office/drawing/2014/main" id="{3F276D2F-ACF0-7AE0-B8B3-F635B38C6E36}"/>
              </a:ext>
            </a:extLst>
          </p:cNvPr>
          <p:cNvSpPr>
            <a:spLocks noGrp="1"/>
          </p:cNvSpPr>
          <p:nvPr>
            <p:ph type="body" sz="quarter" idx="29" hasCustomPrompt="1"/>
          </p:nvPr>
        </p:nvSpPr>
        <p:spPr>
          <a:xfrm>
            <a:off x="3091434" y="3429000"/>
            <a:ext cx="1664208" cy="1005840"/>
          </a:xfrm>
          <a:prstGeom prst="roundRect">
            <a:avLst>
              <a:gd name="adj" fmla="val 4320"/>
            </a:avLst>
          </a:prstGeom>
          <a:solidFill>
            <a:schemeClr val="bg1">
              <a:lumMod val="95000"/>
              <a:alpha val="0"/>
            </a:schemeClr>
          </a:solidFill>
        </p:spPr>
        <p:txBody>
          <a:bodyPr anchor="ctr"/>
          <a:lstStyle>
            <a:lvl1pPr marL="0" indent="0" algn="ctr">
              <a:buNone/>
              <a:defRPr sz="800">
                <a:solidFill>
                  <a:schemeClr val="bg1">
                    <a:lumMod val="75000"/>
                  </a:schemeClr>
                </a:solidFill>
              </a:defRPr>
            </a:lvl1pPr>
          </a:lstStyle>
          <a:p>
            <a:pPr lvl="0"/>
            <a:r>
              <a:rPr lang="en-US" dirty="0"/>
              <a:t>Logo Placeholder</a:t>
            </a:r>
          </a:p>
        </p:txBody>
      </p:sp>
      <p:sp>
        <p:nvSpPr>
          <p:cNvPr id="29" name="Text Placeholder 44">
            <a:extLst>
              <a:ext uri="{FF2B5EF4-FFF2-40B4-BE49-F238E27FC236}">
                <a16:creationId xmlns:a16="http://schemas.microsoft.com/office/drawing/2014/main" id="{D482895B-1D23-1B2E-9E35-1DD7D9A5E775}"/>
              </a:ext>
            </a:extLst>
          </p:cNvPr>
          <p:cNvSpPr>
            <a:spLocks noGrp="1"/>
          </p:cNvSpPr>
          <p:nvPr>
            <p:ph type="body" sz="quarter" idx="30" hasCustomPrompt="1"/>
          </p:nvPr>
        </p:nvSpPr>
        <p:spPr>
          <a:xfrm>
            <a:off x="5268468" y="3429000"/>
            <a:ext cx="1664208" cy="1005840"/>
          </a:xfrm>
          <a:prstGeom prst="roundRect">
            <a:avLst>
              <a:gd name="adj" fmla="val 4320"/>
            </a:avLst>
          </a:prstGeom>
          <a:solidFill>
            <a:schemeClr val="bg1">
              <a:lumMod val="95000"/>
              <a:alpha val="0"/>
            </a:schemeClr>
          </a:solidFill>
        </p:spPr>
        <p:txBody>
          <a:bodyPr anchor="ctr"/>
          <a:lstStyle>
            <a:lvl1pPr marL="0" indent="0" algn="ctr">
              <a:buNone/>
              <a:defRPr sz="800">
                <a:solidFill>
                  <a:schemeClr val="bg1">
                    <a:lumMod val="75000"/>
                  </a:schemeClr>
                </a:solidFill>
              </a:defRPr>
            </a:lvl1pPr>
          </a:lstStyle>
          <a:p>
            <a:pPr lvl="0"/>
            <a:r>
              <a:rPr lang="en-US" dirty="0"/>
              <a:t>Logo Placeholder</a:t>
            </a:r>
          </a:p>
        </p:txBody>
      </p:sp>
      <p:sp>
        <p:nvSpPr>
          <p:cNvPr id="30" name="Text Placeholder 44">
            <a:extLst>
              <a:ext uri="{FF2B5EF4-FFF2-40B4-BE49-F238E27FC236}">
                <a16:creationId xmlns:a16="http://schemas.microsoft.com/office/drawing/2014/main" id="{2A29CBBD-BBA5-C41D-F505-D5DE76161B8D}"/>
              </a:ext>
            </a:extLst>
          </p:cNvPr>
          <p:cNvSpPr>
            <a:spLocks noGrp="1"/>
          </p:cNvSpPr>
          <p:nvPr>
            <p:ph type="body" sz="quarter" idx="31" hasCustomPrompt="1"/>
          </p:nvPr>
        </p:nvSpPr>
        <p:spPr>
          <a:xfrm>
            <a:off x="7445502" y="3429000"/>
            <a:ext cx="1664208" cy="1005840"/>
          </a:xfrm>
          <a:prstGeom prst="roundRect">
            <a:avLst>
              <a:gd name="adj" fmla="val 4320"/>
            </a:avLst>
          </a:prstGeom>
          <a:solidFill>
            <a:schemeClr val="bg1">
              <a:lumMod val="95000"/>
              <a:alpha val="0"/>
            </a:schemeClr>
          </a:solidFill>
        </p:spPr>
        <p:txBody>
          <a:bodyPr anchor="ctr"/>
          <a:lstStyle>
            <a:lvl1pPr marL="0" indent="0" algn="ctr">
              <a:buNone/>
              <a:defRPr sz="800">
                <a:solidFill>
                  <a:schemeClr val="bg1">
                    <a:lumMod val="75000"/>
                  </a:schemeClr>
                </a:solidFill>
              </a:defRPr>
            </a:lvl1pPr>
          </a:lstStyle>
          <a:p>
            <a:pPr lvl="0"/>
            <a:r>
              <a:rPr lang="en-US" dirty="0"/>
              <a:t>Logo Placeholder</a:t>
            </a:r>
          </a:p>
        </p:txBody>
      </p:sp>
      <p:sp>
        <p:nvSpPr>
          <p:cNvPr id="31" name="Text Placeholder 44">
            <a:extLst>
              <a:ext uri="{FF2B5EF4-FFF2-40B4-BE49-F238E27FC236}">
                <a16:creationId xmlns:a16="http://schemas.microsoft.com/office/drawing/2014/main" id="{402DE56D-B569-C4B9-AD74-5DA7F5D7B9BE}"/>
              </a:ext>
            </a:extLst>
          </p:cNvPr>
          <p:cNvSpPr>
            <a:spLocks noGrp="1"/>
          </p:cNvSpPr>
          <p:nvPr>
            <p:ph type="body" sz="quarter" idx="32" hasCustomPrompt="1"/>
          </p:nvPr>
        </p:nvSpPr>
        <p:spPr>
          <a:xfrm>
            <a:off x="9622536" y="3429000"/>
            <a:ext cx="1664208" cy="1005840"/>
          </a:xfrm>
          <a:prstGeom prst="roundRect">
            <a:avLst>
              <a:gd name="adj" fmla="val 4320"/>
            </a:avLst>
          </a:prstGeom>
          <a:solidFill>
            <a:schemeClr val="bg1">
              <a:lumMod val="95000"/>
              <a:alpha val="0"/>
            </a:schemeClr>
          </a:solidFill>
        </p:spPr>
        <p:txBody>
          <a:bodyPr anchor="ctr"/>
          <a:lstStyle>
            <a:lvl1pPr marL="0" indent="0" algn="ctr">
              <a:buNone/>
              <a:defRPr sz="800">
                <a:solidFill>
                  <a:schemeClr val="bg1">
                    <a:lumMod val="75000"/>
                  </a:schemeClr>
                </a:solidFill>
              </a:defRPr>
            </a:lvl1pPr>
          </a:lstStyle>
          <a:p>
            <a:pPr lvl="0"/>
            <a:r>
              <a:rPr lang="en-US" dirty="0"/>
              <a:t>Logo Placeholder</a:t>
            </a:r>
          </a:p>
        </p:txBody>
      </p:sp>
      <p:sp>
        <p:nvSpPr>
          <p:cNvPr id="32" name="Text Placeholder 44">
            <a:extLst>
              <a:ext uri="{FF2B5EF4-FFF2-40B4-BE49-F238E27FC236}">
                <a16:creationId xmlns:a16="http://schemas.microsoft.com/office/drawing/2014/main" id="{B284CF74-BECC-60DA-CDCF-82C0B22E996E}"/>
              </a:ext>
            </a:extLst>
          </p:cNvPr>
          <p:cNvSpPr>
            <a:spLocks noGrp="1"/>
          </p:cNvSpPr>
          <p:nvPr>
            <p:ph type="body" sz="quarter" idx="33" hasCustomPrompt="1"/>
          </p:nvPr>
        </p:nvSpPr>
        <p:spPr>
          <a:xfrm>
            <a:off x="914400" y="4937760"/>
            <a:ext cx="1664208" cy="1005840"/>
          </a:xfrm>
          <a:prstGeom prst="roundRect">
            <a:avLst>
              <a:gd name="adj" fmla="val 4320"/>
            </a:avLst>
          </a:prstGeom>
          <a:solidFill>
            <a:schemeClr val="bg1">
              <a:lumMod val="95000"/>
              <a:alpha val="0"/>
            </a:schemeClr>
          </a:solidFill>
        </p:spPr>
        <p:txBody>
          <a:bodyPr anchor="ctr"/>
          <a:lstStyle>
            <a:lvl1pPr marL="0" indent="0" algn="ctr">
              <a:buNone/>
              <a:defRPr sz="800">
                <a:solidFill>
                  <a:schemeClr val="bg1">
                    <a:lumMod val="75000"/>
                  </a:schemeClr>
                </a:solidFill>
              </a:defRPr>
            </a:lvl1pPr>
          </a:lstStyle>
          <a:p>
            <a:pPr lvl="0"/>
            <a:r>
              <a:rPr lang="en-US" dirty="0"/>
              <a:t>Logo Placeholder</a:t>
            </a:r>
          </a:p>
        </p:txBody>
      </p:sp>
      <p:sp>
        <p:nvSpPr>
          <p:cNvPr id="33" name="Text Placeholder 44">
            <a:extLst>
              <a:ext uri="{FF2B5EF4-FFF2-40B4-BE49-F238E27FC236}">
                <a16:creationId xmlns:a16="http://schemas.microsoft.com/office/drawing/2014/main" id="{06DAF1FF-A812-6BA7-0C7D-47986A924D57}"/>
              </a:ext>
            </a:extLst>
          </p:cNvPr>
          <p:cNvSpPr>
            <a:spLocks noGrp="1"/>
          </p:cNvSpPr>
          <p:nvPr>
            <p:ph type="body" sz="quarter" idx="34" hasCustomPrompt="1"/>
          </p:nvPr>
        </p:nvSpPr>
        <p:spPr>
          <a:xfrm>
            <a:off x="3091434" y="4937760"/>
            <a:ext cx="1664208" cy="1005840"/>
          </a:xfrm>
          <a:prstGeom prst="roundRect">
            <a:avLst>
              <a:gd name="adj" fmla="val 4320"/>
            </a:avLst>
          </a:prstGeom>
          <a:solidFill>
            <a:schemeClr val="bg1">
              <a:lumMod val="95000"/>
              <a:alpha val="0"/>
            </a:schemeClr>
          </a:solidFill>
        </p:spPr>
        <p:txBody>
          <a:bodyPr anchor="ctr"/>
          <a:lstStyle>
            <a:lvl1pPr marL="0" indent="0" algn="ctr">
              <a:buNone/>
              <a:defRPr sz="800">
                <a:solidFill>
                  <a:schemeClr val="bg1">
                    <a:lumMod val="75000"/>
                  </a:schemeClr>
                </a:solidFill>
              </a:defRPr>
            </a:lvl1pPr>
          </a:lstStyle>
          <a:p>
            <a:pPr lvl="0"/>
            <a:r>
              <a:rPr lang="en-US" dirty="0"/>
              <a:t>Logo Placeholder</a:t>
            </a:r>
          </a:p>
        </p:txBody>
      </p:sp>
      <p:sp>
        <p:nvSpPr>
          <p:cNvPr id="34" name="Text Placeholder 44">
            <a:extLst>
              <a:ext uri="{FF2B5EF4-FFF2-40B4-BE49-F238E27FC236}">
                <a16:creationId xmlns:a16="http://schemas.microsoft.com/office/drawing/2014/main" id="{D030AC23-420C-28E6-81AA-FDE7D96F7E02}"/>
              </a:ext>
            </a:extLst>
          </p:cNvPr>
          <p:cNvSpPr>
            <a:spLocks noGrp="1"/>
          </p:cNvSpPr>
          <p:nvPr>
            <p:ph type="body" sz="quarter" idx="35" hasCustomPrompt="1"/>
          </p:nvPr>
        </p:nvSpPr>
        <p:spPr>
          <a:xfrm>
            <a:off x="5268468" y="4937760"/>
            <a:ext cx="1664208" cy="1005840"/>
          </a:xfrm>
          <a:prstGeom prst="roundRect">
            <a:avLst>
              <a:gd name="adj" fmla="val 4320"/>
            </a:avLst>
          </a:prstGeom>
          <a:solidFill>
            <a:schemeClr val="bg1">
              <a:lumMod val="95000"/>
              <a:alpha val="0"/>
            </a:schemeClr>
          </a:solidFill>
        </p:spPr>
        <p:txBody>
          <a:bodyPr anchor="ctr"/>
          <a:lstStyle>
            <a:lvl1pPr marL="0" indent="0" algn="ctr">
              <a:buNone/>
              <a:defRPr sz="800">
                <a:solidFill>
                  <a:schemeClr val="bg1">
                    <a:lumMod val="75000"/>
                  </a:schemeClr>
                </a:solidFill>
              </a:defRPr>
            </a:lvl1pPr>
          </a:lstStyle>
          <a:p>
            <a:pPr lvl="0"/>
            <a:r>
              <a:rPr lang="en-US" dirty="0"/>
              <a:t>Logo Placeholder</a:t>
            </a:r>
          </a:p>
        </p:txBody>
      </p:sp>
      <p:sp>
        <p:nvSpPr>
          <p:cNvPr id="35" name="Text Placeholder 44">
            <a:extLst>
              <a:ext uri="{FF2B5EF4-FFF2-40B4-BE49-F238E27FC236}">
                <a16:creationId xmlns:a16="http://schemas.microsoft.com/office/drawing/2014/main" id="{6AD11EC8-58DF-5D32-99F7-AED49331D071}"/>
              </a:ext>
            </a:extLst>
          </p:cNvPr>
          <p:cNvSpPr>
            <a:spLocks noGrp="1"/>
          </p:cNvSpPr>
          <p:nvPr>
            <p:ph type="body" sz="quarter" idx="36" hasCustomPrompt="1"/>
          </p:nvPr>
        </p:nvSpPr>
        <p:spPr>
          <a:xfrm>
            <a:off x="7445502" y="4937760"/>
            <a:ext cx="1664208" cy="1005840"/>
          </a:xfrm>
          <a:prstGeom prst="roundRect">
            <a:avLst>
              <a:gd name="adj" fmla="val 4320"/>
            </a:avLst>
          </a:prstGeom>
          <a:solidFill>
            <a:schemeClr val="bg1">
              <a:lumMod val="95000"/>
              <a:alpha val="0"/>
            </a:schemeClr>
          </a:solidFill>
        </p:spPr>
        <p:txBody>
          <a:bodyPr anchor="ctr"/>
          <a:lstStyle>
            <a:lvl1pPr marL="0" indent="0" algn="ctr">
              <a:buNone/>
              <a:defRPr sz="800">
                <a:solidFill>
                  <a:schemeClr val="bg1">
                    <a:lumMod val="75000"/>
                  </a:schemeClr>
                </a:solidFill>
              </a:defRPr>
            </a:lvl1pPr>
          </a:lstStyle>
          <a:p>
            <a:pPr lvl="0"/>
            <a:r>
              <a:rPr lang="en-US" dirty="0"/>
              <a:t>Logo Placeholder</a:t>
            </a:r>
          </a:p>
        </p:txBody>
      </p:sp>
      <p:sp>
        <p:nvSpPr>
          <p:cNvPr id="36" name="Text Placeholder 44">
            <a:extLst>
              <a:ext uri="{FF2B5EF4-FFF2-40B4-BE49-F238E27FC236}">
                <a16:creationId xmlns:a16="http://schemas.microsoft.com/office/drawing/2014/main" id="{F2646565-0DEB-E3A7-40DA-2A065F50C302}"/>
              </a:ext>
            </a:extLst>
          </p:cNvPr>
          <p:cNvSpPr>
            <a:spLocks noGrp="1"/>
          </p:cNvSpPr>
          <p:nvPr>
            <p:ph type="body" sz="quarter" idx="37" hasCustomPrompt="1"/>
          </p:nvPr>
        </p:nvSpPr>
        <p:spPr>
          <a:xfrm>
            <a:off x="9622536" y="4937760"/>
            <a:ext cx="1664208" cy="1005840"/>
          </a:xfrm>
          <a:prstGeom prst="roundRect">
            <a:avLst>
              <a:gd name="adj" fmla="val 4320"/>
            </a:avLst>
          </a:prstGeom>
          <a:solidFill>
            <a:schemeClr val="bg1">
              <a:lumMod val="95000"/>
              <a:alpha val="0"/>
            </a:schemeClr>
          </a:solidFill>
        </p:spPr>
        <p:txBody>
          <a:bodyPr anchor="ctr"/>
          <a:lstStyle>
            <a:lvl1pPr marL="0" indent="0" algn="ctr">
              <a:buNone/>
              <a:defRPr sz="800">
                <a:solidFill>
                  <a:schemeClr val="bg1">
                    <a:lumMod val="75000"/>
                  </a:schemeClr>
                </a:solidFill>
              </a:defRPr>
            </a:lvl1pPr>
          </a:lstStyle>
          <a:p>
            <a:pPr lvl="0"/>
            <a:r>
              <a:rPr lang="en-US" dirty="0"/>
              <a:t>Logo Placeholder</a:t>
            </a:r>
          </a:p>
        </p:txBody>
      </p:sp>
      <p:sp>
        <p:nvSpPr>
          <p:cNvPr id="39" name="Title 37">
            <a:extLst>
              <a:ext uri="{FF2B5EF4-FFF2-40B4-BE49-F238E27FC236}">
                <a16:creationId xmlns:a16="http://schemas.microsoft.com/office/drawing/2014/main" id="{1D83C396-080C-EE0E-5E03-0F2142191B97}"/>
              </a:ext>
            </a:extLst>
          </p:cNvPr>
          <p:cNvSpPr>
            <a:spLocks noGrp="1"/>
          </p:cNvSpPr>
          <p:nvPr>
            <p:ph type="title"/>
          </p:nvPr>
        </p:nvSpPr>
        <p:spPr>
          <a:xfrm>
            <a:off x="905256" y="685800"/>
            <a:ext cx="10369152" cy="457200"/>
          </a:xfrm>
        </p:spPr>
        <p:txBody>
          <a:bodyPr tIns="45720" anchor="t"/>
          <a:lstStyle>
            <a:lvl1pPr algn="ctr">
              <a:defRPr sz="2400" b="0" i="0">
                <a:solidFill>
                  <a:schemeClr val="tx1"/>
                </a:solidFill>
                <a:latin typeface="Libre Franklin Light" pitchFamily="2" charset="77"/>
              </a:defRPr>
            </a:lvl1pPr>
          </a:lstStyle>
          <a:p>
            <a:r>
              <a:rPr lang="en-US" dirty="0"/>
              <a:t>Click to edit Master title style</a:t>
            </a:r>
          </a:p>
        </p:txBody>
      </p:sp>
    </p:spTree>
    <p:extLst>
      <p:ext uri="{BB962C8B-B14F-4D97-AF65-F5344CB8AC3E}">
        <p14:creationId xmlns:p14="http://schemas.microsoft.com/office/powerpoint/2010/main" val="23892075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eature Row Logo Gri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8683539-1AFD-FFBC-9121-AFBF5AD4EF69}"/>
              </a:ext>
            </a:extLst>
          </p:cNvPr>
          <p:cNvSpPr/>
          <p:nvPr userDrawn="1"/>
        </p:nvSpPr>
        <p:spPr>
          <a:xfrm>
            <a:off x="609600" y="1607339"/>
            <a:ext cx="10972800" cy="1541498"/>
          </a:xfrm>
          <a:prstGeom prst="roundRect">
            <a:avLst>
              <a:gd name="adj" fmla="val 4907"/>
            </a:avLst>
          </a:prstGeom>
          <a:solidFill>
            <a:schemeClr val="bg1"/>
          </a:solidFill>
          <a:ln w="6350">
            <a:solidFill>
              <a:schemeClr val="bg1">
                <a:lumMod val="85000"/>
              </a:schemeClr>
            </a:solidFill>
          </a:ln>
          <a:effectLst>
            <a:outerShdw blurRad="444500" dist="127000" dir="8100000" algn="tr" rotWithShape="0">
              <a:prstClr val="black">
                <a:alpha val="5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91440" tIns="91440" rIns="91440" bIns="91440" rtlCol="0" anchor="ctr"/>
          <a:lstStyle/>
          <a:p>
            <a:pPr algn="ctr"/>
            <a:endParaRPr lang="en-US" sz="1400" dirty="0">
              <a:solidFill>
                <a:schemeClr val="tx1"/>
              </a:solidFill>
              <a:latin typeface="Libre Franklin" pitchFamily="2" charset="77"/>
            </a:endParaRPr>
          </a:p>
        </p:txBody>
      </p:sp>
      <p:sp>
        <p:nvSpPr>
          <p:cNvPr id="5" name="Slide Number Placeholder 4">
            <a:extLst>
              <a:ext uri="{FF2B5EF4-FFF2-40B4-BE49-F238E27FC236}">
                <a16:creationId xmlns:a16="http://schemas.microsoft.com/office/drawing/2014/main" id="{BDE4546C-7CA9-473B-14EB-858C22B4586B}"/>
              </a:ext>
            </a:extLst>
          </p:cNvPr>
          <p:cNvSpPr>
            <a:spLocks noGrp="1"/>
          </p:cNvSpPr>
          <p:nvPr>
            <p:ph type="sldNum" sz="quarter" idx="13"/>
          </p:nvPr>
        </p:nvSpPr>
        <p:spPr>
          <a:xfrm>
            <a:off x="11274408" y="6400800"/>
            <a:ext cx="686930" cy="228600"/>
          </a:xfrm>
          <a:prstGeom prst="rect">
            <a:avLst/>
          </a:prstGeom>
        </p:spPr>
        <p:txBody>
          <a:bodyPr/>
          <a:lstStyle/>
          <a:p>
            <a:fld id="{9E91F3BB-F7D0-F649-A242-7709B7249C65}" type="slidenum">
              <a:rPr lang="en-US" smtClean="0"/>
              <a:pPr/>
              <a:t>‹#›</a:t>
            </a:fld>
            <a:endParaRPr lang="en-US" dirty="0"/>
          </a:p>
        </p:txBody>
      </p:sp>
      <p:sp>
        <p:nvSpPr>
          <p:cNvPr id="39" name="Title 37">
            <a:extLst>
              <a:ext uri="{FF2B5EF4-FFF2-40B4-BE49-F238E27FC236}">
                <a16:creationId xmlns:a16="http://schemas.microsoft.com/office/drawing/2014/main" id="{1D83C396-080C-EE0E-5E03-0F2142191B97}"/>
              </a:ext>
            </a:extLst>
          </p:cNvPr>
          <p:cNvSpPr>
            <a:spLocks noGrp="1"/>
          </p:cNvSpPr>
          <p:nvPr>
            <p:ph type="title"/>
          </p:nvPr>
        </p:nvSpPr>
        <p:spPr>
          <a:xfrm>
            <a:off x="905256" y="685800"/>
            <a:ext cx="10369152" cy="457200"/>
          </a:xfrm>
        </p:spPr>
        <p:txBody>
          <a:bodyPr tIns="45720" anchor="t"/>
          <a:lstStyle>
            <a:lvl1pPr algn="ctr">
              <a:defRPr sz="2400" b="0" i="0">
                <a:solidFill>
                  <a:schemeClr val="tx1"/>
                </a:solidFill>
                <a:latin typeface="Libre Franklin Light" pitchFamily="2" charset="77"/>
              </a:defRPr>
            </a:lvl1pPr>
          </a:lstStyle>
          <a:p>
            <a:r>
              <a:rPr lang="en-US" dirty="0"/>
              <a:t>Click to edit Master title style</a:t>
            </a:r>
          </a:p>
        </p:txBody>
      </p:sp>
      <p:sp>
        <p:nvSpPr>
          <p:cNvPr id="2" name="Text Placeholder 7">
            <a:extLst>
              <a:ext uri="{FF2B5EF4-FFF2-40B4-BE49-F238E27FC236}">
                <a16:creationId xmlns:a16="http://schemas.microsoft.com/office/drawing/2014/main" id="{A254BAAC-3AD2-2938-A4DE-10FF115401DC}"/>
              </a:ext>
            </a:extLst>
          </p:cNvPr>
          <p:cNvSpPr>
            <a:spLocks noGrp="1"/>
          </p:cNvSpPr>
          <p:nvPr>
            <p:ph type="body" sz="quarter" idx="38" hasCustomPrompt="1"/>
          </p:nvPr>
        </p:nvSpPr>
        <p:spPr>
          <a:xfrm>
            <a:off x="4459720" y="1456731"/>
            <a:ext cx="3272593" cy="298627"/>
          </a:xfrm>
          <a:prstGeom prst="roundRect">
            <a:avLst>
              <a:gd name="adj" fmla="val 50000"/>
            </a:avLst>
          </a:prstGeom>
          <a:solidFill>
            <a:schemeClr val="accent1"/>
          </a:solidFill>
        </p:spPr>
        <p:txBody>
          <a:bodyPr wrap="none" lIns="137160" tIns="36576" rIns="137160" bIns="36576" anchor="ctr">
            <a:spAutoFit/>
          </a:bodyPr>
          <a:lstStyle>
            <a:lvl1pPr marL="0" indent="0" algn="ctr">
              <a:buNone/>
              <a:defRPr sz="900" spc="100" baseline="0">
                <a:solidFill>
                  <a:schemeClr val="bg1"/>
                </a:solidFill>
              </a:defRPr>
            </a:lvl1pPr>
            <a:lvl2pPr>
              <a:defRPr sz="1000"/>
            </a:lvl2pPr>
            <a:lvl3pPr>
              <a:defRPr sz="1000"/>
            </a:lvl3pPr>
            <a:lvl4pPr>
              <a:defRPr sz="1000"/>
            </a:lvl4pPr>
            <a:lvl5pPr>
              <a:defRPr sz="1000"/>
            </a:lvl5pPr>
          </a:lstStyle>
          <a:p>
            <a:pPr lvl="0"/>
            <a:r>
              <a:rPr lang="en-US" dirty="0"/>
              <a:t>CLIENT CALLOUT: INDUSTRY, TENURE, ETC.</a:t>
            </a:r>
          </a:p>
        </p:txBody>
      </p:sp>
      <p:sp>
        <p:nvSpPr>
          <p:cNvPr id="3" name="Text Placeholder 44">
            <a:extLst>
              <a:ext uri="{FF2B5EF4-FFF2-40B4-BE49-F238E27FC236}">
                <a16:creationId xmlns:a16="http://schemas.microsoft.com/office/drawing/2014/main" id="{D0492987-419D-13CD-30E0-9C7FA6980C8B}"/>
              </a:ext>
            </a:extLst>
          </p:cNvPr>
          <p:cNvSpPr>
            <a:spLocks noGrp="1"/>
          </p:cNvSpPr>
          <p:nvPr>
            <p:ph type="body" sz="quarter" idx="23" hasCustomPrompt="1"/>
          </p:nvPr>
        </p:nvSpPr>
        <p:spPr>
          <a:xfrm>
            <a:off x="914400" y="1874521"/>
            <a:ext cx="1664208" cy="1005840"/>
          </a:xfrm>
          <a:prstGeom prst="roundRect">
            <a:avLst>
              <a:gd name="adj" fmla="val 4320"/>
            </a:avLst>
          </a:prstGeom>
          <a:solidFill>
            <a:schemeClr val="bg1">
              <a:lumMod val="95000"/>
              <a:alpha val="0"/>
            </a:schemeClr>
          </a:solidFill>
        </p:spPr>
        <p:txBody>
          <a:bodyPr anchor="ctr"/>
          <a:lstStyle>
            <a:lvl1pPr marL="0" indent="0" algn="ctr">
              <a:buNone/>
              <a:defRPr sz="800">
                <a:solidFill>
                  <a:schemeClr val="bg1">
                    <a:lumMod val="75000"/>
                  </a:schemeClr>
                </a:solidFill>
              </a:defRPr>
            </a:lvl1pPr>
          </a:lstStyle>
          <a:p>
            <a:pPr lvl="0"/>
            <a:r>
              <a:rPr lang="en-US" dirty="0"/>
              <a:t>Logo Placeholder</a:t>
            </a:r>
          </a:p>
        </p:txBody>
      </p:sp>
      <p:sp>
        <p:nvSpPr>
          <p:cNvPr id="6" name="Text Placeholder 44">
            <a:extLst>
              <a:ext uri="{FF2B5EF4-FFF2-40B4-BE49-F238E27FC236}">
                <a16:creationId xmlns:a16="http://schemas.microsoft.com/office/drawing/2014/main" id="{F6507F1A-0B29-1CCC-7E66-58EA0CEFE424}"/>
              </a:ext>
            </a:extLst>
          </p:cNvPr>
          <p:cNvSpPr>
            <a:spLocks noGrp="1"/>
          </p:cNvSpPr>
          <p:nvPr>
            <p:ph type="body" sz="quarter" idx="24" hasCustomPrompt="1"/>
          </p:nvPr>
        </p:nvSpPr>
        <p:spPr>
          <a:xfrm>
            <a:off x="3091434" y="1874521"/>
            <a:ext cx="1664208" cy="1005840"/>
          </a:xfrm>
          <a:prstGeom prst="roundRect">
            <a:avLst>
              <a:gd name="adj" fmla="val 4320"/>
            </a:avLst>
          </a:prstGeom>
          <a:solidFill>
            <a:schemeClr val="bg1">
              <a:lumMod val="95000"/>
              <a:alpha val="0"/>
            </a:schemeClr>
          </a:solidFill>
        </p:spPr>
        <p:txBody>
          <a:bodyPr anchor="ctr"/>
          <a:lstStyle>
            <a:lvl1pPr marL="0" indent="0" algn="ctr">
              <a:buNone/>
              <a:defRPr sz="800">
                <a:solidFill>
                  <a:schemeClr val="bg1">
                    <a:lumMod val="75000"/>
                  </a:schemeClr>
                </a:solidFill>
              </a:defRPr>
            </a:lvl1pPr>
          </a:lstStyle>
          <a:p>
            <a:pPr lvl="0"/>
            <a:r>
              <a:rPr lang="en-US" dirty="0"/>
              <a:t>Logo Placeholder</a:t>
            </a:r>
          </a:p>
        </p:txBody>
      </p:sp>
      <p:sp>
        <p:nvSpPr>
          <p:cNvPr id="7" name="Text Placeholder 44">
            <a:extLst>
              <a:ext uri="{FF2B5EF4-FFF2-40B4-BE49-F238E27FC236}">
                <a16:creationId xmlns:a16="http://schemas.microsoft.com/office/drawing/2014/main" id="{947D9CFC-0467-0487-6E20-96124F92F4A5}"/>
              </a:ext>
            </a:extLst>
          </p:cNvPr>
          <p:cNvSpPr>
            <a:spLocks noGrp="1"/>
          </p:cNvSpPr>
          <p:nvPr>
            <p:ph type="body" sz="quarter" idx="25" hasCustomPrompt="1"/>
          </p:nvPr>
        </p:nvSpPr>
        <p:spPr>
          <a:xfrm>
            <a:off x="5268468" y="1874521"/>
            <a:ext cx="1664208" cy="1005840"/>
          </a:xfrm>
          <a:prstGeom prst="roundRect">
            <a:avLst>
              <a:gd name="adj" fmla="val 4320"/>
            </a:avLst>
          </a:prstGeom>
          <a:solidFill>
            <a:schemeClr val="bg1">
              <a:lumMod val="95000"/>
              <a:alpha val="0"/>
            </a:schemeClr>
          </a:solidFill>
        </p:spPr>
        <p:txBody>
          <a:bodyPr anchor="ctr"/>
          <a:lstStyle>
            <a:lvl1pPr marL="0" indent="0" algn="ctr">
              <a:buNone/>
              <a:defRPr sz="800">
                <a:solidFill>
                  <a:schemeClr val="bg1">
                    <a:lumMod val="75000"/>
                  </a:schemeClr>
                </a:solidFill>
              </a:defRPr>
            </a:lvl1pPr>
          </a:lstStyle>
          <a:p>
            <a:pPr lvl="0"/>
            <a:r>
              <a:rPr lang="en-US" dirty="0"/>
              <a:t>Logo Placeholder</a:t>
            </a:r>
          </a:p>
        </p:txBody>
      </p:sp>
      <p:sp>
        <p:nvSpPr>
          <p:cNvPr id="8" name="Text Placeholder 44">
            <a:extLst>
              <a:ext uri="{FF2B5EF4-FFF2-40B4-BE49-F238E27FC236}">
                <a16:creationId xmlns:a16="http://schemas.microsoft.com/office/drawing/2014/main" id="{C997C847-B558-EA5F-93C2-90E212F2DB37}"/>
              </a:ext>
            </a:extLst>
          </p:cNvPr>
          <p:cNvSpPr>
            <a:spLocks noGrp="1"/>
          </p:cNvSpPr>
          <p:nvPr>
            <p:ph type="body" sz="quarter" idx="26" hasCustomPrompt="1"/>
          </p:nvPr>
        </p:nvSpPr>
        <p:spPr>
          <a:xfrm>
            <a:off x="7445502" y="1874521"/>
            <a:ext cx="1664208" cy="1005840"/>
          </a:xfrm>
          <a:prstGeom prst="roundRect">
            <a:avLst>
              <a:gd name="adj" fmla="val 4320"/>
            </a:avLst>
          </a:prstGeom>
          <a:solidFill>
            <a:schemeClr val="bg1">
              <a:lumMod val="95000"/>
              <a:alpha val="0"/>
            </a:schemeClr>
          </a:solidFill>
        </p:spPr>
        <p:txBody>
          <a:bodyPr anchor="ctr"/>
          <a:lstStyle>
            <a:lvl1pPr marL="0" indent="0" algn="ctr">
              <a:buNone/>
              <a:defRPr sz="800">
                <a:solidFill>
                  <a:schemeClr val="bg1">
                    <a:lumMod val="75000"/>
                  </a:schemeClr>
                </a:solidFill>
              </a:defRPr>
            </a:lvl1pPr>
          </a:lstStyle>
          <a:p>
            <a:pPr lvl="0"/>
            <a:r>
              <a:rPr lang="en-US" dirty="0"/>
              <a:t>Logo Placeholder</a:t>
            </a:r>
          </a:p>
        </p:txBody>
      </p:sp>
      <p:sp>
        <p:nvSpPr>
          <p:cNvPr id="9" name="Text Placeholder 44">
            <a:extLst>
              <a:ext uri="{FF2B5EF4-FFF2-40B4-BE49-F238E27FC236}">
                <a16:creationId xmlns:a16="http://schemas.microsoft.com/office/drawing/2014/main" id="{72DE1AA0-7C98-04E4-E642-3490E11D7693}"/>
              </a:ext>
            </a:extLst>
          </p:cNvPr>
          <p:cNvSpPr>
            <a:spLocks noGrp="1"/>
          </p:cNvSpPr>
          <p:nvPr>
            <p:ph type="body" sz="quarter" idx="27" hasCustomPrompt="1"/>
          </p:nvPr>
        </p:nvSpPr>
        <p:spPr>
          <a:xfrm>
            <a:off x="9622536" y="1874521"/>
            <a:ext cx="1664208" cy="1005840"/>
          </a:xfrm>
          <a:prstGeom prst="roundRect">
            <a:avLst>
              <a:gd name="adj" fmla="val 4320"/>
            </a:avLst>
          </a:prstGeom>
          <a:solidFill>
            <a:schemeClr val="bg1">
              <a:lumMod val="95000"/>
              <a:alpha val="0"/>
            </a:schemeClr>
          </a:solidFill>
        </p:spPr>
        <p:txBody>
          <a:bodyPr anchor="ctr"/>
          <a:lstStyle>
            <a:lvl1pPr marL="0" indent="0" algn="ctr">
              <a:buNone/>
              <a:defRPr sz="800">
                <a:solidFill>
                  <a:schemeClr val="bg1">
                    <a:lumMod val="75000"/>
                  </a:schemeClr>
                </a:solidFill>
              </a:defRPr>
            </a:lvl1pPr>
          </a:lstStyle>
          <a:p>
            <a:pPr lvl="0"/>
            <a:r>
              <a:rPr lang="en-US" dirty="0"/>
              <a:t>Logo Placeholder</a:t>
            </a:r>
          </a:p>
        </p:txBody>
      </p:sp>
      <p:sp>
        <p:nvSpPr>
          <p:cNvPr id="10" name="Text Placeholder 44">
            <a:extLst>
              <a:ext uri="{FF2B5EF4-FFF2-40B4-BE49-F238E27FC236}">
                <a16:creationId xmlns:a16="http://schemas.microsoft.com/office/drawing/2014/main" id="{4410BB68-29F0-5856-132B-AEAC5AD57259}"/>
              </a:ext>
            </a:extLst>
          </p:cNvPr>
          <p:cNvSpPr>
            <a:spLocks noGrp="1"/>
          </p:cNvSpPr>
          <p:nvPr>
            <p:ph type="body" sz="quarter" idx="28" hasCustomPrompt="1"/>
          </p:nvPr>
        </p:nvSpPr>
        <p:spPr>
          <a:xfrm>
            <a:off x="914400" y="3429000"/>
            <a:ext cx="1664208" cy="1005840"/>
          </a:xfrm>
          <a:prstGeom prst="roundRect">
            <a:avLst>
              <a:gd name="adj" fmla="val 4320"/>
            </a:avLst>
          </a:prstGeom>
          <a:solidFill>
            <a:schemeClr val="bg1">
              <a:lumMod val="95000"/>
              <a:alpha val="0"/>
            </a:schemeClr>
          </a:solidFill>
        </p:spPr>
        <p:txBody>
          <a:bodyPr anchor="ctr"/>
          <a:lstStyle>
            <a:lvl1pPr marL="0" indent="0" algn="ctr">
              <a:buNone/>
              <a:defRPr sz="800">
                <a:solidFill>
                  <a:schemeClr val="bg1">
                    <a:lumMod val="75000"/>
                  </a:schemeClr>
                </a:solidFill>
              </a:defRPr>
            </a:lvl1pPr>
          </a:lstStyle>
          <a:p>
            <a:pPr lvl="0"/>
            <a:r>
              <a:rPr lang="en-US" dirty="0"/>
              <a:t>Logo Placeholder</a:t>
            </a:r>
          </a:p>
        </p:txBody>
      </p:sp>
      <p:sp>
        <p:nvSpPr>
          <p:cNvPr id="11" name="Text Placeholder 44">
            <a:extLst>
              <a:ext uri="{FF2B5EF4-FFF2-40B4-BE49-F238E27FC236}">
                <a16:creationId xmlns:a16="http://schemas.microsoft.com/office/drawing/2014/main" id="{C75ADCFC-9EE2-B10A-E670-2601A41B60EF}"/>
              </a:ext>
            </a:extLst>
          </p:cNvPr>
          <p:cNvSpPr>
            <a:spLocks noGrp="1"/>
          </p:cNvSpPr>
          <p:nvPr>
            <p:ph type="body" sz="quarter" idx="29" hasCustomPrompt="1"/>
          </p:nvPr>
        </p:nvSpPr>
        <p:spPr>
          <a:xfrm>
            <a:off x="3091434" y="3429000"/>
            <a:ext cx="1664208" cy="1005840"/>
          </a:xfrm>
          <a:prstGeom prst="roundRect">
            <a:avLst>
              <a:gd name="adj" fmla="val 4320"/>
            </a:avLst>
          </a:prstGeom>
          <a:solidFill>
            <a:schemeClr val="bg1">
              <a:lumMod val="95000"/>
              <a:alpha val="0"/>
            </a:schemeClr>
          </a:solidFill>
        </p:spPr>
        <p:txBody>
          <a:bodyPr anchor="ctr"/>
          <a:lstStyle>
            <a:lvl1pPr marL="0" indent="0" algn="ctr">
              <a:buNone/>
              <a:defRPr sz="800">
                <a:solidFill>
                  <a:schemeClr val="bg1">
                    <a:lumMod val="75000"/>
                  </a:schemeClr>
                </a:solidFill>
              </a:defRPr>
            </a:lvl1pPr>
          </a:lstStyle>
          <a:p>
            <a:pPr lvl="0"/>
            <a:r>
              <a:rPr lang="en-US" dirty="0"/>
              <a:t>Logo Placeholder</a:t>
            </a:r>
          </a:p>
        </p:txBody>
      </p:sp>
      <p:sp>
        <p:nvSpPr>
          <p:cNvPr id="12" name="Text Placeholder 44">
            <a:extLst>
              <a:ext uri="{FF2B5EF4-FFF2-40B4-BE49-F238E27FC236}">
                <a16:creationId xmlns:a16="http://schemas.microsoft.com/office/drawing/2014/main" id="{AEF6C60F-FE05-0F63-2A1C-84F7D83EF84B}"/>
              </a:ext>
            </a:extLst>
          </p:cNvPr>
          <p:cNvSpPr>
            <a:spLocks noGrp="1"/>
          </p:cNvSpPr>
          <p:nvPr>
            <p:ph type="body" sz="quarter" idx="30" hasCustomPrompt="1"/>
          </p:nvPr>
        </p:nvSpPr>
        <p:spPr>
          <a:xfrm>
            <a:off x="5268468" y="3429000"/>
            <a:ext cx="1664208" cy="1005840"/>
          </a:xfrm>
          <a:prstGeom prst="roundRect">
            <a:avLst>
              <a:gd name="adj" fmla="val 4320"/>
            </a:avLst>
          </a:prstGeom>
          <a:solidFill>
            <a:schemeClr val="bg1">
              <a:lumMod val="95000"/>
              <a:alpha val="0"/>
            </a:schemeClr>
          </a:solidFill>
        </p:spPr>
        <p:txBody>
          <a:bodyPr anchor="ctr"/>
          <a:lstStyle>
            <a:lvl1pPr marL="0" indent="0" algn="ctr">
              <a:buNone/>
              <a:defRPr sz="800">
                <a:solidFill>
                  <a:schemeClr val="bg1">
                    <a:lumMod val="75000"/>
                  </a:schemeClr>
                </a:solidFill>
              </a:defRPr>
            </a:lvl1pPr>
          </a:lstStyle>
          <a:p>
            <a:pPr lvl="0"/>
            <a:r>
              <a:rPr lang="en-US" dirty="0"/>
              <a:t>Logo Placeholder</a:t>
            </a:r>
          </a:p>
        </p:txBody>
      </p:sp>
      <p:sp>
        <p:nvSpPr>
          <p:cNvPr id="13" name="Text Placeholder 44">
            <a:extLst>
              <a:ext uri="{FF2B5EF4-FFF2-40B4-BE49-F238E27FC236}">
                <a16:creationId xmlns:a16="http://schemas.microsoft.com/office/drawing/2014/main" id="{7995951C-1F8E-EC34-3F36-DA0AE5B089D0}"/>
              </a:ext>
            </a:extLst>
          </p:cNvPr>
          <p:cNvSpPr>
            <a:spLocks noGrp="1"/>
          </p:cNvSpPr>
          <p:nvPr>
            <p:ph type="body" sz="quarter" idx="31" hasCustomPrompt="1"/>
          </p:nvPr>
        </p:nvSpPr>
        <p:spPr>
          <a:xfrm>
            <a:off x="7445502" y="3429000"/>
            <a:ext cx="1664208" cy="1005840"/>
          </a:xfrm>
          <a:prstGeom prst="roundRect">
            <a:avLst>
              <a:gd name="adj" fmla="val 4320"/>
            </a:avLst>
          </a:prstGeom>
          <a:solidFill>
            <a:schemeClr val="bg1">
              <a:lumMod val="95000"/>
              <a:alpha val="0"/>
            </a:schemeClr>
          </a:solidFill>
        </p:spPr>
        <p:txBody>
          <a:bodyPr anchor="ctr"/>
          <a:lstStyle>
            <a:lvl1pPr marL="0" indent="0" algn="ctr">
              <a:buNone/>
              <a:defRPr sz="800">
                <a:solidFill>
                  <a:schemeClr val="bg1">
                    <a:lumMod val="75000"/>
                  </a:schemeClr>
                </a:solidFill>
              </a:defRPr>
            </a:lvl1pPr>
          </a:lstStyle>
          <a:p>
            <a:pPr lvl="0"/>
            <a:r>
              <a:rPr lang="en-US" dirty="0"/>
              <a:t>Logo Placeholder</a:t>
            </a:r>
          </a:p>
        </p:txBody>
      </p:sp>
      <p:sp>
        <p:nvSpPr>
          <p:cNvPr id="14" name="Text Placeholder 44">
            <a:extLst>
              <a:ext uri="{FF2B5EF4-FFF2-40B4-BE49-F238E27FC236}">
                <a16:creationId xmlns:a16="http://schemas.microsoft.com/office/drawing/2014/main" id="{F7AE570F-F5F7-AAB6-FF54-0C6E039749A3}"/>
              </a:ext>
            </a:extLst>
          </p:cNvPr>
          <p:cNvSpPr>
            <a:spLocks noGrp="1"/>
          </p:cNvSpPr>
          <p:nvPr>
            <p:ph type="body" sz="quarter" idx="32" hasCustomPrompt="1"/>
          </p:nvPr>
        </p:nvSpPr>
        <p:spPr>
          <a:xfrm>
            <a:off x="9622536" y="3429000"/>
            <a:ext cx="1664208" cy="1005840"/>
          </a:xfrm>
          <a:prstGeom prst="roundRect">
            <a:avLst>
              <a:gd name="adj" fmla="val 4320"/>
            </a:avLst>
          </a:prstGeom>
          <a:solidFill>
            <a:schemeClr val="bg1">
              <a:lumMod val="95000"/>
              <a:alpha val="0"/>
            </a:schemeClr>
          </a:solidFill>
        </p:spPr>
        <p:txBody>
          <a:bodyPr anchor="ctr"/>
          <a:lstStyle>
            <a:lvl1pPr marL="0" indent="0" algn="ctr">
              <a:buNone/>
              <a:defRPr sz="800">
                <a:solidFill>
                  <a:schemeClr val="bg1">
                    <a:lumMod val="75000"/>
                  </a:schemeClr>
                </a:solidFill>
              </a:defRPr>
            </a:lvl1pPr>
          </a:lstStyle>
          <a:p>
            <a:pPr lvl="0"/>
            <a:r>
              <a:rPr lang="en-US" dirty="0"/>
              <a:t>Logo Placeholder</a:t>
            </a:r>
          </a:p>
        </p:txBody>
      </p:sp>
      <p:sp>
        <p:nvSpPr>
          <p:cNvPr id="15" name="Text Placeholder 44">
            <a:extLst>
              <a:ext uri="{FF2B5EF4-FFF2-40B4-BE49-F238E27FC236}">
                <a16:creationId xmlns:a16="http://schemas.microsoft.com/office/drawing/2014/main" id="{8EDAD7A6-55AB-8B1A-7EF5-487B5610635E}"/>
              </a:ext>
            </a:extLst>
          </p:cNvPr>
          <p:cNvSpPr>
            <a:spLocks noGrp="1"/>
          </p:cNvSpPr>
          <p:nvPr>
            <p:ph type="body" sz="quarter" idx="33" hasCustomPrompt="1"/>
          </p:nvPr>
        </p:nvSpPr>
        <p:spPr>
          <a:xfrm>
            <a:off x="914400" y="4937760"/>
            <a:ext cx="1664208" cy="1005840"/>
          </a:xfrm>
          <a:prstGeom prst="roundRect">
            <a:avLst>
              <a:gd name="adj" fmla="val 4320"/>
            </a:avLst>
          </a:prstGeom>
          <a:solidFill>
            <a:schemeClr val="bg1">
              <a:lumMod val="95000"/>
              <a:alpha val="0"/>
            </a:schemeClr>
          </a:solidFill>
        </p:spPr>
        <p:txBody>
          <a:bodyPr anchor="ctr"/>
          <a:lstStyle>
            <a:lvl1pPr marL="0" indent="0" algn="ctr">
              <a:buNone/>
              <a:defRPr sz="800">
                <a:solidFill>
                  <a:schemeClr val="bg1">
                    <a:lumMod val="75000"/>
                  </a:schemeClr>
                </a:solidFill>
              </a:defRPr>
            </a:lvl1pPr>
          </a:lstStyle>
          <a:p>
            <a:pPr lvl="0"/>
            <a:r>
              <a:rPr lang="en-US" dirty="0"/>
              <a:t>Logo Placeholder</a:t>
            </a:r>
          </a:p>
        </p:txBody>
      </p:sp>
      <p:sp>
        <p:nvSpPr>
          <p:cNvPr id="16" name="Text Placeholder 44">
            <a:extLst>
              <a:ext uri="{FF2B5EF4-FFF2-40B4-BE49-F238E27FC236}">
                <a16:creationId xmlns:a16="http://schemas.microsoft.com/office/drawing/2014/main" id="{8D9A5262-4ACD-BDD7-C466-45DEF9F09CB3}"/>
              </a:ext>
            </a:extLst>
          </p:cNvPr>
          <p:cNvSpPr>
            <a:spLocks noGrp="1"/>
          </p:cNvSpPr>
          <p:nvPr>
            <p:ph type="body" sz="quarter" idx="34" hasCustomPrompt="1"/>
          </p:nvPr>
        </p:nvSpPr>
        <p:spPr>
          <a:xfrm>
            <a:off x="3091434" y="4937760"/>
            <a:ext cx="1664208" cy="1005840"/>
          </a:xfrm>
          <a:prstGeom prst="roundRect">
            <a:avLst>
              <a:gd name="adj" fmla="val 4320"/>
            </a:avLst>
          </a:prstGeom>
          <a:solidFill>
            <a:schemeClr val="bg1">
              <a:lumMod val="95000"/>
              <a:alpha val="0"/>
            </a:schemeClr>
          </a:solidFill>
        </p:spPr>
        <p:txBody>
          <a:bodyPr anchor="ctr"/>
          <a:lstStyle>
            <a:lvl1pPr marL="0" indent="0" algn="ctr">
              <a:buNone/>
              <a:defRPr sz="800">
                <a:solidFill>
                  <a:schemeClr val="bg1">
                    <a:lumMod val="75000"/>
                  </a:schemeClr>
                </a:solidFill>
              </a:defRPr>
            </a:lvl1pPr>
          </a:lstStyle>
          <a:p>
            <a:pPr lvl="0"/>
            <a:r>
              <a:rPr lang="en-US" dirty="0"/>
              <a:t>Logo Placeholder</a:t>
            </a:r>
          </a:p>
        </p:txBody>
      </p:sp>
      <p:sp>
        <p:nvSpPr>
          <p:cNvPr id="17" name="Text Placeholder 44">
            <a:extLst>
              <a:ext uri="{FF2B5EF4-FFF2-40B4-BE49-F238E27FC236}">
                <a16:creationId xmlns:a16="http://schemas.microsoft.com/office/drawing/2014/main" id="{17CDC40B-D23E-14F3-F6FB-66F81E410A20}"/>
              </a:ext>
            </a:extLst>
          </p:cNvPr>
          <p:cNvSpPr>
            <a:spLocks noGrp="1"/>
          </p:cNvSpPr>
          <p:nvPr>
            <p:ph type="body" sz="quarter" idx="35" hasCustomPrompt="1"/>
          </p:nvPr>
        </p:nvSpPr>
        <p:spPr>
          <a:xfrm>
            <a:off x="5268468" y="4937760"/>
            <a:ext cx="1664208" cy="1005840"/>
          </a:xfrm>
          <a:prstGeom prst="roundRect">
            <a:avLst>
              <a:gd name="adj" fmla="val 4320"/>
            </a:avLst>
          </a:prstGeom>
          <a:solidFill>
            <a:schemeClr val="bg1">
              <a:lumMod val="95000"/>
              <a:alpha val="0"/>
            </a:schemeClr>
          </a:solidFill>
        </p:spPr>
        <p:txBody>
          <a:bodyPr anchor="ctr"/>
          <a:lstStyle>
            <a:lvl1pPr marL="0" indent="0" algn="ctr">
              <a:buNone/>
              <a:defRPr sz="800">
                <a:solidFill>
                  <a:schemeClr val="bg1">
                    <a:lumMod val="75000"/>
                  </a:schemeClr>
                </a:solidFill>
              </a:defRPr>
            </a:lvl1pPr>
          </a:lstStyle>
          <a:p>
            <a:pPr lvl="0"/>
            <a:r>
              <a:rPr lang="en-US" dirty="0"/>
              <a:t>Logo Placeholder</a:t>
            </a:r>
          </a:p>
        </p:txBody>
      </p:sp>
      <p:sp>
        <p:nvSpPr>
          <p:cNvPr id="18" name="Text Placeholder 44">
            <a:extLst>
              <a:ext uri="{FF2B5EF4-FFF2-40B4-BE49-F238E27FC236}">
                <a16:creationId xmlns:a16="http://schemas.microsoft.com/office/drawing/2014/main" id="{A9274E12-E69C-4631-DB18-E1BE89E48287}"/>
              </a:ext>
            </a:extLst>
          </p:cNvPr>
          <p:cNvSpPr>
            <a:spLocks noGrp="1"/>
          </p:cNvSpPr>
          <p:nvPr>
            <p:ph type="body" sz="quarter" idx="36" hasCustomPrompt="1"/>
          </p:nvPr>
        </p:nvSpPr>
        <p:spPr>
          <a:xfrm>
            <a:off x="7445502" y="4937760"/>
            <a:ext cx="1664208" cy="1005840"/>
          </a:xfrm>
          <a:prstGeom prst="roundRect">
            <a:avLst>
              <a:gd name="adj" fmla="val 4320"/>
            </a:avLst>
          </a:prstGeom>
          <a:solidFill>
            <a:schemeClr val="bg1">
              <a:lumMod val="95000"/>
              <a:alpha val="0"/>
            </a:schemeClr>
          </a:solidFill>
        </p:spPr>
        <p:txBody>
          <a:bodyPr anchor="ctr"/>
          <a:lstStyle>
            <a:lvl1pPr marL="0" indent="0" algn="ctr">
              <a:buNone/>
              <a:defRPr sz="800">
                <a:solidFill>
                  <a:schemeClr val="bg1">
                    <a:lumMod val="75000"/>
                  </a:schemeClr>
                </a:solidFill>
              </a:defRPr>
            </a:lvl1pPr>
          </a:lstStyle>
          <a:p>
            <a:pPr lvl="0"/>
            <a:r>
              <a:rPr lang="en-US" dirty="0"/>
              <a:t>Logo Placeholder</a:t>
            </a:r>
          </a:p>
        </p:txBody>
      </p:sp>
      <p:sp>
        <p:nvSpPr>
          <p:cNvPr id="19" name="Text Placeholder 44">
            <a:extLst>
              <a:ext uri="{FF2B5EF4-FFF2-40B4-BE49-F238E27FC236}">
                <a16:creationId xmlns:a16="http://schemas.microsoft.com/office/drawing/2014/main" id="{BF2BBCAD-B8DB-6A56-8A5A-A15BACB0E4B1}"/>
              </a:ext>
            </a:extLst>
          </p:cNvPr>
          <p:cNvSpPr>
            <a:spLocks noGrp="1"/>
          </p:cNvSpPr>
          <p:nvPr>
            <p:ph type="body" sz="quarter" idx="37" hasCustomPrompt="1"/>
          </p:nvPr>
        </p:nvSpPr>
        <p:spPr>
          <a:xfrm>
            <a:off x="9622536" y="4937760"/>
            <a:ext cx="1664208" cy="1005840"/>
          </a:xfrm>
          <a:prstGeom prst="roundRect">
            <a:avLst>
              <a:gd name="adj" fmla="val 4320"/>
            </a:avLst>
          </a:prstGeom>
          <a:solidFill>
            <a:schemeClr val="bg1">
              <a:lumMod val="95000"/>
              <a:alpha val="0"/>
            </a:schemeClr>
          </a:solidFill>
        </p:spPr>
        <p:txBody>
          <a:bodyPr anchor="ctr"/>
          <a:lstStyle>
            <a:lvl1pPr marL="0" indent="0" algn="ctr">
              <a:buNone/>
              <a:defRPr sz="800">
                <a:solidFill>
                  <a:schemeClr val="bg1">
                    <a:lumMod val="75000"/>
                  </a:schemeClr>
                </a:solidFill>
              </a:defRPr>
            </a:lvl1pPr>
          </a:lstStyle>
          <a:p>
            <a:pPr lvl="0"/>
            <a:r>
              <a:rPr lang="en-US" dirty="0"/>
              <a:t>Logo Placeholder</a:t>
            </a:r>
          </a:p>
        </p:txBody>
      </p:sp>
    </p:spTree>
    <p:extLst>
      <p:ext uri="{BB962C8B-B14F-4D97-AF65-F5344CB8AC3E}">
        <p14:creationId xmlns:p14="http://schemas.microsoft.com/office/powerpoint/2010/main" val="27407653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ongevity Logo Gri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7A205DAB-2E05-49A3-0A2C-9A9519255E8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10" name="Picture 9" descr="A white object in the sky&#10;&#10;Description automatically generated">
            <a:extLst>
              <a:ext uri="{FF2B5EF4-FFF2-40B4-BE49-F238E27FC236}">
                <a16:creationId xmlns:a16="http://schemas.microsoft.com/office/drawing/2014/main" id="{F703E564-4E0F-2FA9-6111-65FA392438B5}"/>
              </a:ext>
            </a:extLst>
          </p:cNvPr>
          <p:cNvPicPr>
            <a:picLocks noChangeAspect="1"/>
          </p:cNvPicPr>
          <p:nvPr userDrawn="1"/>
        </p:nvPicPr>
        <p:blipFill>
          <a:blip r:embed="rId4"/>
          <a:stretch>
            <a:fillRect/>
          </a:stretch>
        </p:blipFill>
        <p:spPr>
          <a:xfrm>
            <a:off x="0" y="0"/>
            <a:ext cx="12192000" cy="6858000"/>
          </a:xfrm>
          <a:prstGeom prst="rect">
            <a:avLst/>
          </a:prstGeom>
          <a:effectLst>
            <a:outerShdw blurRad="254000" dist="190500" dir="5400000" algn="t" rotWithShape="0">
              <a:prstClr val="black">
                <a:alpha val="5000"/>
              </a:prstClr>
            </a:outerShdw>
          </a:effectLst>
        </p:spPr>
      </p:pic>
      <p:pic>
        <p:nvPicPr>
          <p:cNvPr id="4" name="Graphic 3">
            <a:extLst>
              <a:ext uri="{FF2B5EF4-FFF2-40B4-BE49-F238E27FC236}">
                <a16:creationId xmlns:a16="http://schemas.microsoft.com/office/drawing/2014/main" id="{AF9F19EC-9FD1-783A-9A48-55A0D73986C5}"/>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0" y="0"/>
            <a:ext cx="12192000" cy="6858000"/>
          </a:xfrm>
          <a:prstGeom prst="rect">
            <a:avLst/>
          </a:prstGeom>
        </p:spPr>
      </p:pic>
      <p:pic>
        <p:nvPicPr>
          <p:cNvPr id="6" name="Graphic 5">
            <a:extLst>
              <a:ext uri="{FF2B5EF4-FFF2-40B4-BE49-F238E27FC236}">
                <a16:creationId xmlns:a16="http://schemas.microsoft.com/office/drawing/2014/main" id="{B7A11468-BD9F-1B5A-1405-8CA23F77ECDF}"/>
              </a:ext>
            </a:extLst>
          </p:cNvPr>
          <p:cNvPicPr>
            <a:picLocks noChangeAspect="1"/>
          </p:cNvPicPr>
          <p:nvPr userDrawn="1"/>
        </p:nvPicPr>
        <p:blipFill>
          <a:blip r:embed="rId7">
            <a:extLst>
              <a:ext uri="{96DAC541-7B7A-43D3-8B79-37D633B846F1}">
                <asvg:svgBlip xmlns:asvg="http://schemas.microsoft.com/office/drawing/2016/SVG/main" r:embed="rId8"/>
              </a:ext>
            </a:extLst>
          </a:blip>
          <a:srcRect/>
          <a:stretch/>
        </p:blipFill>
        <p:spPr>
          <a:xfrm>
            <a:off x="0" y="0"/>
            <a:ext cx="12192000" cy="6858000"/>
          </a:xfrm>
          <a:prstGeom prst="rect">
            <a:avLst/>
          </a:prstGeom>
        </p:spPr>
      </p:pic>
      <p:pic>
        <p:nvPicPr>
          <p:cNvPr id="7" name="Graphic 6">
            <a:extLst>
              <a:ext uri="{FF2B5EF4-FFF2-40B4-BE49-F238E27FC236}">
                <a16:creationId xmlns:a16="http://schemas.microsoft.com/office/drawing/2014/main" id="{127207A9-7B88-3606-0DB8-72FE59B24852}"/>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0" y="0"/>
            <a:ext cx="12192000" cy="6858000"/>
          </a:xfrm>
          <a:prstGeom prst="rect">
            <a:avLst/>
          </a:prstGeom>
        </p:spPr>
      </p:pic>
      <p:sp>
        <p:nvSpPr>
          <p:cNvPr id="37" name="Title 283">
            <a:extLst>
              <a:ext uri="{FF2B5EF4-FFF2-40B4-BE49-F238E27FC236}">
                <a16:creationId xmlns:a16="http://schemas.microsoft.com/office/drawing/2014/main" id="{0251538F-D3D7-A05C-A7A6-C199447A0C94}"/>
              </a:ext>
            </a:extLst>
          </p:cNvPr>
          <p:cNvSpPr>
            <a:spLocks noGrp="1"/>
          </p:cNvSpPr>
          <p:nvPr>
            <p:ph type="title"/>
          </p:nvPr>
        </p:nvSpPr>
        <p:spPr>
          <a:xfrm>
            <a:off x="914400" y="685800"/>
            <a:ext cx="10363200" cy="457200"/>
          </a:xfrm>
        </p:spPr>
        <p:txBody>
          <a:bodyPr tIns="45720"/>
          <a:lstStyle>
            <a:lvl1pPr algn="ctr">
              <a:defRPr sz="2400" b="0" i="0">
                <a:solidFill>
                  <a:schemeClr val="tx1"/>
                </a:solidFill>
                <a:latin typeface="Libre Franklin Light" pitchFamily="2" charset="77"/>
              </a:defRPr>
            </a:lvl1pPr>
          </a:lstStyle>
          <a:p>
            <a:r>
              <a:rPr lang="en-US" dirty="0"/>
              <a:t>Click to edit Master title style</a:t>
            </a:r>
          </a:p>
        </p:txBody>
      </p:sp>
      <p:sp>
        <p:nvSpPr>
          <p:cNvPr id="9" name="Text Placeholder 7">
            <a:extLst>
              <a:ext uri="{FF2B5EF4-FFF2-40B4-BE49-F238E27FC236}">
                <a16:creationId xmlns:a16="http://schemas.microsoft.com/office/drawing/2014/main" id="{531D49B8-652B-4A02-88A3-5713C3FC6D52}"/>
              </a:ext>
            </a:extLst>
          </p:cNvPr>
          <p:cNvSpPr>
            <a:spLocks noGrp="1"/>
          </p:cNvSpPr>
          <p:nvPr>
            <p:ph type="body" sz="quarter" idx="36" hasCustomPrompt="1"/>
          </p:nvPr>
        </p:nvSpPr>
        <p:spPr>
          <a:xfrm>
            <a:off x="7456484" y="1957824"/>
            <a:ext cx="2901788" cy="424136"/>
          </a:xfrm>
          <a:prstGeom prst="roundRect">
            <a:avLst>
              <a:gd name="adj" fmla="val 50000"/>
            </a:avLst>
          </a:prstGeom>
          <a:solidFill>
            <a:schemeClr val="accent1"/>
          </a:solidFill>
        </p:spPr>
        <p:txBody>
          <a:bodyPr wrap="none" lIns="137160" tIns="73152" rIns="137160" bIns="73152" anchor="ctr">
            <a:spAutoFit/>
          </a:bodyPr>
          <a:lstStyle>
            <a:lvl1pPr marL="0" indent="0" algn="ctr">
              <a:buNone/>
              <a:defRPr sz="1000" spc="100" baseline="0">
                <a:solidFill>
                  <a:schemeClr val="bg1"/>
                </a:solidFill>
              </a:defRPr>
            </a:lvl1pPr>
            <a:lvl2pPr>
              <a:defRPr sz="1000"/>
            </a:lvl2pPr>
            <a:lvl3pPr>
              <a:defRPr sz="1000"/>
            </a:lvl3pPr>
            <a:lvl4pPr>
              <a:defRPr sz="1000"/>
            </a:lvl4pPr>
            <a:lvl5pPr>
              <a:defRPr sz="1000"/>
            </a:lvl5pPr>
          </a:lstStyle>
          <a:p>
            <a:pPr lvl="0"/>
            <a:r>
              <a:rPr lang="en-US" dirty="0"/>
              <a:t>CUSTOMERS FOR OVER “#” YEARS</a:t>
            </a:r>
          </a:p>
        </p:txBody>
      </p:sp>
      <p:sp>
        <p:nvSpPr>
          <p:cNvPr id="22" name="Text Placeholder 44">
            <a:extLst>
              <a:ext uri="{FF2B5EF4-FFF2-40B4-BE49-F238E27FC236}">
                <a16:creationId xmlns:a16="http://schemas.microsoft.com/office/drawing/2014/main" id="{9000D75A-A68C-C8A0-DCC3-9659EDD5A8BB}"/>
              </a:ext>
            </a:extLst>
          </p:cNvPr>
          <p:cNvSpPr>
            <a:spLocks noGrp="1"/>
          </p:cNvSpPr>
          <p:nvPr>
            <p:ph type="body" sz="quarter" idx="23" hasCustomPrompt="1"/>
          </p:nvPr>
        </p:nvSpPr>
        <p:spPr>
          <a:xfrm>
            <a:off x="914400" y="2809536"/>
            <a:ext cx="1419601" cy="914400"/>
          </a:xfrm>
          <a:prstGeom prst="roundRect">
            <a:avLst>
              <a:gd name="adj" fmla="val 4320"/>
            </a:avLst>
          </a:prstGeom>
          <a:solidFill>
            <a:schemeClr val="bg1">
              <a:lumMod val="95000"/>
              <a:alpha val="0"/>
            </a:schemeClr>
          </a:solidFill>
        </p:spPr>
        <p:txBody>
          <a:bodyPr anchor="ctr"/>
          <a:lstStyle>
            <a:lvl1pPr marL="0" indent="0" algn="ctr">
              <a:buNone/>
              <a:defRPr sz="800">
                <a:solidFill>
                  <a:schemeClr val="bg1">
                    <a:lumMod val="75000"/>
                  </a:schemeClr>
                </a:solidFill>
              </a:defRPr>
            </a:lvl1pPr>
          </a:lstStyle>
          <a:p>
            <a:pPr lvl="0"/>
            <a:r>
              <a:rPr lang="en-US" dirty="0"/>
              <a:t>Logo Placeholder</a:t>
            </a:r>
          </a:p>
        </p:txBody>
      </p:sp>
      <p:sp>
        <p:nvSpPr>
          <p:cNvPr id="41" name="Text Placeholder 44">
            <a:extLst>
              <a:ext uri="{FF2B5EF4-FFF2-40B4-BE49-F238E27FC236}">
                <a16:creationId xmlns:a16="http://schemas.microsoft.com/office/drawing/2014/main" id="{04AD5126-FF39-8D3B-665D-0D791DB6737E}"/>
              </a:ext>
            </a:extLst>
          </p:cNvPr>
          <p:cNvSpPr>
            <a:spLocks noGrp="1"/>
          </p:cNvSpPr>
          <p:nvPr>
            <p:ph type="body" sz="quarter" idx="24" hasCustomPrompt="1"/>
          </p:nvPr>
        </p:nvSpPr>
        <p:spPr>
          <a:xfrm>
            <a:off x="2561831" y="2809536"/>
            <a:ext cx="1419601" cy="914400"/>
          </a:xfrm>
          <a:prstGeom prst="roundRect">
            <a:avLst>
              <a:gd name="adj" fmla="val 4320"/>
            </a:avLst>
          </a:prstGeom>
          <a:solidFill>
            <a:schemeClr val="bg1">
              <a:lumMod val="95000"/>
              <a:alpha val="0"/>
            </a:schemeClr>
          </a:solidFill>
        </p:spPr>
        <p:txBody>
          <a:bodyPr anchor="ctr"/>
          <a:lstStyle>
            <a:lvl1pPr marL="0" indent="0" algn="ctr">
              <a:buNone/>
              <a:defRPr sz="800">
                <a:solidFill>
                  <a:schemeClr val="bg1">
                    <a:lumMod val="75000"/>
                  </a:schemeClr>
                </a:solidFill>
              </a:defRPr>
            </a:lvl1pPr>
          </a:lstStyle>
          <a:p>
            <a:pPr lvl="0"/>
            <a:r>
              <a:rPr lang="en-US" dirty="0"/>
              <a:t>Logo Placeholder</a:t>
            </a:r>
          </a:p>
        </p:txBody>
      </p:sp>
      <p:sp>
        <p:nvSpPr>
          <p:cNvPr id="42" name="Text Placeholder 44">
            <a:extLst>
              <a:ext uri="{FF2B5EF4-FFF2-40B4-BE49-F238E27FC236}">
                <a16:creationId xmlns:a16="http://schemas.microsoft.com/office/drawing/2014/main" id="{1FF0F7D8-AFC5-A48C-1BB4-A7FA86F7357B}"/>
              </a:ext>
            </a:extLst>
          </p:cNvPr>
          <p:cNvSpPr>
            <a:spLocks noGrp="1"/>
          </p:cNvSpPr>
          <p:nvPr>
            <p:ph type="body" sz="quarter" idx="25" hasCustomPrompt="1"/>
          </p:nvPr>
        </p:nvSpPr>
        <p:spPr>
          <a:xfrm>
            <a:off x="4209263" y="2809536"/>
            <a:ext cx="1419601" cy="914400"/>
          </a:xfrm>
          <a:prstGeom prst="roundRect">
            <a:avLst>
              <a:gd name="adj" fmla="val 4320"/>
            </a:avLst>
          </a:prstGeom>
          <a:solidFill>
            <a:schemeClr val="bg1">
              <a:lumMod val="95000"/>
              <a:alpha val="0"/>
            </a:schemeClr>
          </a:solidFill>
        </p:spPr>
        <p:txBody>
          <a:bodyPr anchor="ctr"/>
          <a:lstStyle>
            <a:lvl1pPr marL="0" indent="0" algn="ctr">
              <a:buNone/>
              <a:defRPr sz="800">
                <a:solidFill>
                  <a:schemeClr val="bg1">
                    <a:lumMod val="75000"/>
                  </a:schemeClr>
                </a:solidFill>
              </a:defRPr>
            </a:lvl1pPr>
          </a:lstStyle>
          <a:p>
            <a:pPr lvl="0"/>
            <a:r>
              <a:rPr lang="en-US" dirty="0"/>
              <a:t>Logo Placeholder</a:t>
            </a:r>
          </a:p>
        </p:txBody>
      </p:sp>
      <p:sp>
        <p:nvSpPr>
          <p:cNvPr id="43" name="Text Placeholder 44">
            <a:extLst>
              <a:ext uri="{FF2B5EF4-FFF2-40B4-BE49-F238E27FC236}">
                <a16:creationId xmlns:a16="http://schemas.microsoft.com/office/drawing/2014/main" id="{138CC92E-4264-A9BD-D3E3-741C312F1920}"/>
              </a:ext>
            </a:extLst>
          </p:cNvPr>
          <p:cNvSpPr>
            <a:spLocks noGrp="1"/>
          </p:cNvSpPr>
          <p:nvPr>
            <p:ph type="body" sz="quarter" idx="26" hasCustomPrompt="1"/>
          </p:nvPr>
        </p:nvSpPr>
        <p:spPr>
          <a:xfrm>
            <a:off x="914400" y="4026380"/>
            <a:ext cx="1419601" cy="914400"/>
          </a:xfrm>
          <a:prstGeom prst="roundRect">
            <a:avLst>
              <a:gd name="adj" fmla="val 4320"/>
            </a:avLst>
          </a:prstGeom>
          <a:solidFill>
            <a:schemeClr val="bg1">
              <a:lumMod val="95000"/>
              <a:alpha val="0"/>
            </a:schemeClr>
          </a:solidFill>
        </p:spPr>
        <p:txBody>
          <a:bodyPr anchor="ctr"/>
          <a:lstStyle>
            <a:lvl1pPr marL="0" indent="0" algn="ctr">
              <a:buNone/>
              <a:defRPr sz="800">
                <a:solidFill>
                  <a:schemeClr val="bg1">
                    <a:lumMod val="75000"/>
                  </a:schemeClr>
                </a:solidFill>
              </a:defRPr>
            </a:lvl1pPr>
          </a:lstStyle>
          <a:p>
            <a:pPr lvl="0"/>
            <a:r>
              <a:rPr lang="en-US" dirty="0"/>
              <a:t>Logo Placeholder</a:t>
            </a:r>
          </a:p>
        </p:txBody>
      </p:sp>
      <p:sp>
        <p:nvSpPr>
          <p:cNvPr id="44" name="Text Placeholder 44">
            <a:extLst>
              <a:ext uri="{FF2B5EF4-FFF2-40B4-BE49-F238E27FC236}">
                <a16:creationId xmlns:a16="http://schemas.microsoft.com/office/drawing/2014/main" id="{82BD92C4-6057-A23D-58CE-A187BA52A0CC}"/>
              </a:ext>
            </a:extLst>
          </p:cNvPr>
          <p:cNvSpPr>
            <a:spLocks noGrp="1"/>
          </p:cNvSpPr>
          <p:nvPr>
            <p:ph type="body" sz="quarter" idx="27" hasCustomPrompt="1"/>
          </p:nvPr>
        </p:nvSpPr>
        <p:spPr>
          <a:xfrm>
            <a:off x="2561831" y="4026380"/>
            <a:ext cx="1419601" cy="914400"/>
          </a:xfrm>
          <a:prstGeom prst="roundRect">
            <a:avLst>
              <a:gd name="adj" fmla="val 4320"/>
            </a:avLst>
          </a:prstGeom>
          <a:solidFill>
            <a:schemeClr val="bg1">
              <a:lumMod val="95000"/>
              <a:alpha val="0"/>
            </a:schemeClr>
          </a:solidFill>
        </p:spPr>
        <p:txBody>
          <a:bodyPr anchor="ctr"/>
          <a:lstStyle>
            <a:lvl1pPr marL="0" indent="0" algn="ctr">
              <a:buNone/>
              <a:defRPr sz="800">
                <a:solidFill>
                  <a:schemeClr val="bg1">
                    <a:lumMod val="75000"/>
                  </a:schemeClr>
                </a:solidFill>
              </a:defRPr>
            </a:lvl1pPr>
          </a:lstStyle>
          <a:p>
            <a:pPr lvl="0"/>
            <a:r>
              <a:rPr lang="en-US" dirty="0"/>
              <a:t>Logo Placeholder</a:t>
            </a:r>
          </a:p>
        </p:txBody>
      </p:sp>
      <p:sp>
        <p:nvSpPr>
          <p:cNvPr id="45" name="Text Placeholder 44">
            <a:extLst>
              <a:ext uri="{FF2B5EF4-FFF2-40B4-BE49-F238E27FC236}">
                <a16:creationId xmlns:a16="http://schemas.microsoft.com/office/drawing/2014/main" id="{554A6167-38EB-F224-6564-82A11CDF3237}"/>
              </a:ext>
            </a:extLst>
          </p:cNvPr>
          <p:cNvSpPr>
            <a:spLocks noGrp="1"/>
          </p:cNvSpPr>
          <p:nvPr>
            <p:ph type="body" sz="quarter" idx="28" hasCustomPrompt="1"/>
          </p:nvPr>
        </p:nvSpPr>
        <p:spPr>
          <a:xfrm>
            <a:off x="4209263" y="4026380"/>
            <a:ext cx="1419601" cy="914400"/>
          </a:xfrm>
          <a:prstGeom prst="roundRect">
            <a:avLst>
              <a:gd name="adj" fmla="val 4320"/>
            </a:avLst>
          </a:prstGeom>
          <a:solidFill>
            <a:schemeClr val="bg1">
              <a:lumMod val="95000"/>
              <a:alpha val="0"/>
            </a:schemeClr>
          </a:solidFill>
        </p:spPr>
        <p:txBody>
          <a:bodyPr anchor="ctr"/>
          <a:lstStyle>
            <a:lvl1pPr marL="0" indent="0" algn="ctr">
              <a:buNone/>
              <a:defRPr sz="800">
                <a:solidFill>
                  <a:schemeClr val="bg1">
                    <a:lumMod val="75000"/>
                  </a:schemeClr>
                </a:solidFill>
              </a:defRPr>
            </a:lvl1pPr>
          </a:lstStyle>
          <a:p>
            <a:pPr lvl="0"/>
            <a:r>
              <a:rPr lang="en-US" dirty="0"/>
              <a:t>Logo Placeholder</a:t>
            </a:r>
          </a:p>
        </p:txBody>
      </p:sp>
      <p:sp>
        <p:nvSpPr>
          <p:cNvPr id="5" name="Slide Number Placeholder 4">
            <a:extLst>
              <a:ext uri="{FF2B5EF4-FFF2-40B4-BE49-F238E27FC236}">
                <a16:creationId xmlns:a16="http://schemas.microsoft.com/office/drawing/2014/main" id="{BDE4546C-7CA9-473B-14EB-858C22B4586B}"/>
              </a:ext>
            </a:extLst>
          </p:cNvPr>
          <p:cNvSpPr>
            <a:spLocks noGrp="1"/>
          </p:cNvSpPr>
          <p:nvPr>
            <p:ph type="sldNum" sz="quarter" idx="13"/>
          </p:nvPr>
        </p:nvSpPr>
        <p:spPr>
          <a:xfrm>
            <a:off x="11274408" y="6400800"/>
            <a:ext cx="686930" cy="228600"/>
          </a:xfrm>
          <a:prstGeom prst="rect">
            <a:avLst/>
          </a:prstGeom>
        </p:spPr>
        <p:txBody>
          <a:bodyPr/>
          <a:lstStyle/>
          <a:p>
            <a:fld id="{9E91F3BB-F7D0-F649-A242-7709B7249C65}" type="slidenum">
              <a:rPr lang="en-US" smtClean="0"/>
              <a:pPr/>
              <a:t>‹#›</a:t>
            </a:fld>
            <a:endParaRPr lang="en-US" dirty="0"/>
          </a:p>
        </p:txBody>
      </p:sp>
      <p:sp>
        <p:nvSpPr>
          <p:cNvPr id="52" name="Text Placeholder 44">
            <a:extLst>
              <a:ext uri="{FF2B5EF4-FFF2-40B4-BE49-F238E27FC236}">
                <a16:creationId xmlns:a16="http://schemas.microsoft.com/office/drawing/2014/main" id="{B79D6B42-D599-2534-2F91-650AAF91E208}"/>
              </a:ext>
            </a:extLst>
          </p:cNvPr>
          <p:cNvSpPr>
            <a:spLocks noGrp="1"/>
          </p:cNvSpPr>
          <p:nvPr>
            <p:ph type="body" sz="quarter" idx="29" hasCustomPrompt="1"/>
          </p:nvPr>
        </p:nvSpPr>
        <p:spPr>
          <a:xfrm>
            <a:off x="6550148" y="2809536"/>
            <a:ext cx="1419601" cy="914400"/>
          </a:xfrm>
          <a:prstGeom prst="roundRect">
            <a:avLst>
              <a:gd name="adj" fmla="val 4320"/>
            </a:avLst>
          </a:prstGeom>
          <a:solidFill>
            <a:schemeClr val="bg1">
              <a:lumMod val="95000"/>
              <a:alpha val="0"/>
            </a:schemeClr>
          </a:solidFill>
        </p:spPr>
        <p:txBody>
          <a:bodyPr anchor="ctr"/>
          <a:lstStyle>
            <a:lvl1pPr marL="0" indent="0" algn="ctr">
              <a:buNone/>
              <a:defRPr sz="800">
                <a:solidFill>
                  <a:schemeClr val="bg1">
                    <a:lumMod val="75000"/>
                  </a:schemeClr>
                </a:solidFill>
              </a:defRPr>
            </a:lvl1pPr>
          </a:lstStyle>
          <a:p>
            <a:pPr lvl="0"/>
            <a:r>
              <a:rPr lang="en-US" dirty="0"/>
              <a:t>Logo Placeholder</a:t>
            </a:r>
          </a:p>
        </p:txBody>
      </p:sp>
      <p:sp>
        <p:nvSpPr>
          <p:cNvPr id="53" name="Text Placeholder 44">
            <a:extLst>
              <a:ext uri="{FF2B5EF4-FFF2-40B4-BE49-F238E27FC236}">
                <a16:creationId xmlns:a16="http://schemas.microsoft.com/office/drawing/2014/main" id="{276990A8-C293-471F-CC81-9D5FBAD05C12}"/>
              </a:ext>
            </a:extLst>
          </p:cNvPr>
          <p:cNvSpPr>
            <a:spLocks noGrp="1"/>
          </p:cNvSpPr>
          <p:nvPr>
            <p:ph type="body" sz="quarter" idx="30" hasCustomPrompt="1"/>
          </p:nvPr>
        </p:nvSpPr>
        <p:spPr>
          <a:xfrm>
            <a:off x="8197579" y="2809536"/>
            <a:ext cx="1419601" cy="914400"/>
          </a:xfrm>
          <a:prstGeom prst="roundRect">
            <a:avLst>
              <a:gd name="adj" fmla="val 4320"/>
            </a:avLst>
          </a:prstGeom>
          <a:solidFill>
            <a:schemeClr val="bg1">
              <a:lumMod val="95000"/>
              <a:alpha val="0"/>
            </a:schemeClr>
          </a:solidFill>
        </p:spPr>
        <p:txBody>
          <a:bodyPr anchor="ctr"/>
          <a:lstStyle>
            <a:lvl1pPr marL="0" indent="0" algn="ctr">
              <a:buNone/>
              <a:defRPr sz="800">
                <a:solidFill>
                  <a:schemeClr val="bg1">
                    <a:lumMod val="75000"/>
                  </a:schemeClr>
                </a:solidFill>
              </a:defRPr>
            </a:lvl1pPr>
          </a:lstStyle>
          <a:p>
            <a:pPr lvl="0"/>
            <a:r>
              <a:rPr lang="en-US" dirty="0"/>
              <a:t>Logo Placeholder</a:t>
            </a:r>
          </a:p>
        </p:txBody>
      </p:sp>
      <p:sp>
        <p:nvSpPr>
          <p:cNvPr id="54" name="Text Placeholder 44">
            <a:extLst>
              <a:ext uri="{FF2B5EF4-FFF2-40B4-BE49-F238E27FC236}">
                <a16:creationId xmlns:a16="http://schemas.microsoft.com/office/drawing/2014/main" id="{C01FC6AA-E9E3-2782-0602-C22E2411C81B}"/>
              </a:ext>
            </a:extLst>
          </p:cNvPr>
          <p:cNvSpPr>
            <a:spLocks noGrp="1"/>
          </p:cNvSpPr>
          <p:nvPr>
            <p:ph type="body" sz="quarter" idx="31" hasCustomPrompt="1"/>
          </p:nvPr>
        </p:nvSpPr>
        <p:spPr>
          <a:xfrm>
            <a:off x="9845011" y="2809536"/>
            <a:ext cx="1419601" cy="914400"/>
          </a:xfrm>
          <a:prstGeom prst="roundRect">
            <a:avLst>
              <a:gd name="adj" fmla="val 4320"/>
            </a:avLst>
          </a:prstGeom>
          <a:solidFill>
            <a:schemeClr val="bg1">
              <a:lumMod val="95000"/>
              <a:alpha val="0"/>
            </a:schemeClr>
          </a:solidFill>
        </p:spPr>
        <p:txBody>
          <a:bodyPr anchor="ctr"/>
          <a:lstStyle>
            <a:lvl1pPr marL="0" indent="0" algn="ctr">
              <a:buNone/>
              <a:defRPr sz="800">
                <a:solidFill>
                  <a:schemeClr val="bg1">
                    <a:lumMod val="75000"/>
                  </a:schemeClr>
                </a:solidFill>
              </a:defRPr>
            </a:lvl1pPr>
          </a:lstStyle>
          <a:p>
            <a:pPr lvl="0"/>
            <a:r>
              <a:rPr lang="en-US" dirty="0"/>
              <a:t>Logo Placeholder</a:t>
            </a:r>
          </a:p>
        </p:txBody>
      </p:sp>
      <p:sp>
        <p:nvSpPr>
          <p:cNvPr id="55" name="Text Placeholder 44">
            <a:extLst>
              <a:ext uri="{FF2B5EF4-FFF2-40B4-BE49-F238E27FC236}">
                <a16:creationId xmlns:a16="http://schemas.microsoft.com/office/drawing/2014/main" id="{9966D212-48F9-61A6-D0A1-3A9D582377BE}"/>
              </a:ext>
            </a:extLst>
          </p:cNvPr>
          <p:cNvSpPr>
            <a:spLocks noGrp="1"/>
          </p:cNvSpPr>
          <p:nvPr>
            <p:ph type="body" sz="quarter" idx="32" hasCustomPrompt="1"/>
          </p:nvPr>
        </p:nvSpPr>
        <p:spPr>
          <a:xfrm>
            <a:off x="6550148" y="4026380"/>
            <a:ext cx="1419601" cy="914400"/>
          </a:xfrm>
          <a:prstGeom prst="roundRect">
            <a:avLst>
              <a:gd name="adj" fmla="val 4320"/>
            </a:avLst>
          </a:prstGeom>
          <a:solidFill>
            <a:schemeClr val="bg1">
              <a:lumMod val="95000"/>
              <a:alpha val="0"/>
            </a:schemeClr>
          </a:solidFill>
        </p:spPr>
        <p:txBody>
          <a:bodyPr anchor="ctr"/>
          <a:lstStyle>
            <a:lvl1pPr marL="0" indent="0" algn="ctr">
              <a:buNone/>
              <a:defRPr sz="800">
                <a:solidFill>
                  <a:schemeClr val="bg1">
                    <a:lumMod val="75000"/>
                  </a:schemeClr>
                </a:solidFill>
              </a:defRPr>
            </a:lvl1pPr>
          </a:lstStyle>
          <a:p>
            <a:pPr lvl="0"/>
            <a:r>
              <a:rPr lang="en-US" dirty="0"/>
              <a:t>Logo Placeholder</a:t>
            </a:r>
          </a:p>
        </p:txBody>
      </p:sp>
      <p:sp>
        <p:nvSpPr>
          <p:cNvPr id="56" name="Text Placeholder 44">
            <a:extLst>
              <a:ext uri="{FF2B5EF4-FFF2-40B4-BE49-F238E27FC236}">
                <a16:creationId xmlns:a16="http://schemas.microsoft.com/office/drawing/2014/main" id="{27AFF41A-7FE7-6CAF-14B7-0E69AF445C20}"/>
              </a:ext>
            </a:extLst>
          </p:cNvPr>
          <p:cNvSpPr>
            <a:spLocks noGrp="1"/>
          </p:cNvSpPr>
          <p:nvPr>
            <p:ph type="body" sz="quarter" idx="33" hasCustomPrompt="1"/>
          </p:nvPr>
        </p:nvSpPr>
        <p:spPr>
          <a:xfrm>
            <a:off x="8197579" y="4026380"/>
            <a:ext cx="1419601" cy="914400"/>
          </a:xfrm>
          <a:prstGeom prst="roundRect">
            <a:avLst>
              <a:gd name="adj" fmla="val 4320"/>
            </a:avLst>
          </a:prstGeom>
          <a:solidFill>
            <a:schemeClr val="bg1">
              <a:lumMod val="95000"/>
              <a:alpha val="0"/>
            </a:schemeClr>
          </a:solidFill>
        </p:spPr>
        <p:txBody>
          <a:bodyPr anchor="ctr"/>
          <a:lstStyle>
            <a:lvl1pPr marL="0" indent="0" algn="ctr">
              <a:buNone/>
              <a:defRPr sz="800">
                <a:solidFill>
                  <a:schemeClr val="bg1">
                    <a:lumMod val="75000"/>
                  </a:schemeClr>
                </a:solidFill>
              </a:defRPr>
            </a:lvl1pPr>
          </a:lstStyle>
          <a:p>
            <a:pPr lvl="0"/>
            <a:r>
              <a:rPr lang="en-US" dirty="0"/>
              <a:t>Logo Placeholder</a:t>
            </a:r>
          </a:p>
        </p:txBody>
      </p:sp>
      <p:sp>
        <p:nvSpPr>
          <p:cNvPr id="57" name="Text Placeholder 44">
            <a:extLst>
              <a:ext uri="{FF2B5EF4-FFF2-40B4-BE49-F238E27FC236}">
                <a16:creationId xmlns:a16="http://schemas.microsoft.com/office/drawing/2014/main" id="{D5030748-B79F-9CD4-2674-E4479C2BFEA6}"/>
              </a:ext>
            </a:extLst>
          </p:cNvPr>
          <p:cNvSpPr>
            <a:spLocks noGrp="1"/>
          </p:cNvSpPr>
          <p:nvPr>
            <p:ph type="body" sz="quarter" idx="34" hasCustomPrompt="1"/>
          </p:nvPr>
        </p:nvSpPr>
        <p:spPr>
          <a:xfrm>
            <a:off x="9845011" y="4026380"/>
            <a:ext cx="1419601" cy="914400"/>
          </a:xfrm>
          <a:prstGeom prst="roundRect">
            <a:avLst>
              <a:gd name="adj" fmla="val 4320"/>
            </a:avLst>
          </a:prstGeom>
          <a:solidFill>
            <a:schemeClr val="bg1">
              <a:lumMod val="95000"/>
              <a:alpha val="0"/>
            </a:schemeClr>
          </a:solidFill>
        </p:spPr>
        <p:txBody>
          <a:bodyPr anchor="ctr"/>
          <a:lstStyle>
            <a:lvl1pPr marL="0" indent="0" algn="ctr">
              <a:buNone/>
              <a:defRPr sz="800">
                <a:solidFill>
                  <a:schemeClr val="bg1">
                    <a:lumMod val="75000"/>
                  </a:schemeClr>
                </a:solidFill>
              </a:defRPr>
            </a:lvl1pPr>
          </a:lstStyle>
          <a:p>
            <a:pPr lvl="0"/>
            <a:r>
              <a:rPr lang="en-US" dirty="0"/>
              <a:t>Logo Placeholder</a:t>
            </a:r>
          </a:p>
        </p:txBody>
      </p:sp>
      <p:sp>
        <p:nvSpPr>
          <p:cNvPr id="8" name="Text Placeholder 7">
            <a:extLst>
              <a:ext uri="{FF2B5EF4-FFF2-40B4-BE49-F238E27FC236}">
                <a16:creationId xmlns:a16="http://schemas.microsoft.com/office/drawing/2014/main" id="{CE7A6CB9-9235-D4EA-23C0-937E772D1FC7}"/>
              </a:ext>
            </a:extLst>
          </p:cNvPr>
          <p:cNvSpPr>
            <a:spLocks noGrp="1"/>
          </p:cNvSpPr>
          <p:nvPr>
            <p:ph type="body" sz="quarter" idx="35" hasCustomPrompt="1"/>
          </p:nvPr>
        </p:nvSpPr>
        <p:spPr>
          <a:xfrm>
            <a:off x="1821568" y="1957824"/>
            <a:ext cx="2900123" cy="424136"/>
          </a:xfrm>
          <a:prstGeom prst="roundRect">
            <a:avLst>
              <a:gd name="adj" fmla="val 50000"/>
            </a:avLst>
          </a:prstGeom>
          <a:solidFill>
            <a:schemeClr val="accent3"/>
          </a:solidFill>
        </p:spPr>
        <p:txBody>
          <a:bodyPr wrap="none" lIns="137160" tIns="73152" rIns="137160" bIns="73152" anchor="ctr">
            <a:spAutoFit/>
          </a:bodyPr>
          <a:lstStyle>
            <a:lvl1pPr marL="0" indent="0" algn="ctr">
              <a:buNone/>
              <a:defRPr sz="1000" spc="100" baseline="0"/>
            </a:lvl1pPr>
            <a:lvl2pPr>
              <a:defRPr sz="1000"/>
            </a:lvl2pPr>
            <a:lvl3pPr>
              <a:defRPr sz="1000"/>
            </a:lvl3pPr>
            <a:lvl4pPr>
              <a:defRPr sz="1000"/>
            </a:lvl4pPr>
            <a:lvl5pPr>
              <a:defRPr sz="1000"/>
            </a:lvl5pPr>
          </a:lstStyle>
          <a:p>
            <a:pPr lvl="0"/>
            <a:r>
              <a:rPr lang="en-US" dirty="0"/>
              <a:t>CUSTOMERS FOR OVER “#” YEARS</a:t>
            </a:r>
          </a:p>
        </p:txBody>
      </p:sp>
    </p:spTree>
    <p:extLst>
      <p:ext uri="{BB962C8B-B14F-4D97-AF65-F5344CB8AC3E}">
        <p14:creationId xmlns:p14="http://schemas.microsoft.com/office/powerpoint/2010/main" val="614618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anim calcmode="lin" valueType="num">
                                      <p:cBhvr>
                                        <p:cTn id="8" dur="400" fill="hold"/>
                                        <p:tgtEl>
                                          <p:spTgt spid="4"/>
                                        </p:tgtEl>
                                        <p:attrNameLst>
                                          <p:attrName>ppt_x</p:attrName>
                                        </p:attrNameLst>
                                      </p:cBhvr>
                                      <p:tavLst>
                                        <p:tav tm="0">
                                          <p:val>
                                            <p:strVal val="#ppt_x"/>
                                          </p:val>
                                        </p:tav>
                                        <p:tav tm="100000">
                                          <p:val>
                                            <p:strVal val="#ppt_x"/>
                                          </p:val>
                                        </p:tav>
                                      </p:tavLst>
                                    </p:anim>
                                    <p:anim calcmode="lin" valueType="num">
                                      <p:cBhvr>
                                        <p:cTn id="9" dur="4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400"/>
                                        <p:tgtEl>
                                          <p:spTgt spid="6"/>
                                        </p:tgtEl>
                                      </p:cBhvr>
                                    </p:animEffect>
                                    <p:anim calcmode="lin" valueType="num">
                                      <p:cBhvr>
                                        <p:cTn id="13" dur="400" fill="hold"/>
                                        <p:tgtEl>
                                          <p:spTgt spid="6"/>
                                        </p:tgtEl>
                                        <p:attrNameLst>
                                          <p:attrName>ppt_x</p:attrName>
                                        </p:attrNameLst>
                                      </p:cBhvr>
                                      <p:tavLst>
                                        <p:tav tm="0">
                                          <p:val>
                                            <p:strVal val="#ppt_x"/>
                                          </p:val>
                                        </p:tav>
                                        <p:tav tm="100000">
                                          <p:val>
                                            <p:strVal val="#ppt_x"/>
                                          </p:val>
                                        </p:tav>
                                      </p:tavLst>
                                    </p:anim>
                                    <p:anim calcmode="lin" valueType="num">
                                      <p:cBhvr>
                                        <p:cTn id="14" dur="4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4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400"/>
                                        <p:tgtEl>
                                          <p:spTgt spid="7"/>
                                        </p:tgtEl>
                                      </p:cBhvr>
                                    </p:animEffect>
                                    <p:anim calcmode="lin" valueType="num">
                                      <p:cBhvr>
                                        <p:cTn id="18" dur="400" fill="hold"/>
                                        <p:tgtEl>
                                          <p:spTgt spid="7"/>
                                        </p:tgtEl>
                                        <p:attrNameLst>
                                          <p:attrName>ppt_x</p:attrName>
                                        </p:attrNameLst>
                                      </p:cBhvr>
                                      <p:tavLst>
                                        <p:tav tm="0">
                                          <p:val>
                                            <p:strVal val="#ppt_x"/>
                                          </p:val>
                                        </p:tav>
                                        <p:tav tm="100000">
                                          <p:val>
                                            <p:strVal val="#ppt_x"/>
                                          </p:val>
                                        </p:tav>
                                      </p:tavLst>
                                    </p:anim>
                                    <p:anim calcmode="lin" valueType="num">
                                      <p:cBhvr>
                                        <p:cTn id="19" dur="4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50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400"/>
                                        <p:tgtEl>
                                          <p:spTgt spid="10"/>
                                        </p:tgtEl>
                                      </p:cBhvr>
                                    </p:animEffect>
                                    <p:anim calcmode="lin" valueType="num">
                                      <p:cBhvr>
                                        <p:cTn id="23" dur="400" fill="hold"/>
                                        <p:tgtEl>
                                          <p:spTgt spid="10"/>
                                        </p:tgtEl>
                                        <p:attrNameLst>
                                          <p:attrName>ppt_x</p:attrName>
                                        </p:attrNameLst>
                                      </p:cBhvr>
                                      <p:tavLst>
                                        <p:tav tm="0">
                                          <p:val>
                                            <p:strVal val="#ppt_x"/>
                                          </p:val>
                                        </p:tav>
                                        <p:tav tm="100000">
                                          <p:val>
                                            <p:strVal val="#ppt_x"/>
                                          </p:val>
                                        </p:tav>
                                      </p:tavLst>
                                    </p:anim>
                                    <p:anim calcmode="lin" valueType="num">
                                      <p:cBhvr>
                                        <p:cTn id="24" dur="4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ark Cover">
    <p:bg>
      <p:bgPr>
        <a:solidFill>
          <a:schemeClr val="tx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5084125-A5B5-581F-8847-7154F555A16A}"/>
              </a:ext>
            </a:extLst>
          </p:cNvPr>
          <p:cNvPicPr>
            <a:picLocks noChangeAspect="1"/>
          </p:cNvPicPr>
          <p:nvPr userDrawn="1"/>
        </p:nvPicPr>
        <p:blipFill>
          <a:blip r:embed="rId2"/>
          <a:srcRect/>
          <a:stretch/>
        </p:blipFill>
        <p:spPr>
          <a:xfrm>
            <a:off x="-7620" y="-4286"/>
            <a:ext cx="12207240" cy="6866572"/>
          </a:xfrm>
          <a:prstGeom prst="rect">
            <a:avLst/>
          </a:prstGeom>
        </p:spPr>
      </p:pic>
      <p:pic>
        <p:nvPicPr>
          <p:cNvPr id="4" name="Picture 5">
            <a:extLst>
              <a:ext uri="{FF2B5EF4-FFF2-40B4-BE49-F238E27FC236}">
                <a16:creationId xmlns:a16="http://schemas.microsoft.com/office/drawing/2014/main" id="{200D7683-48A0-8541-0336-7D2C8099F7D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7690" y="457199"/>
            <a:ext cx="2241441" cy="466967"/>
          </a:xfrm>
          <a:prstGeom prst="rect">
            <a:avLst/>
          </a:prstGeom>
        </p:spPr>
      </p:pic>
      <p:sp>
        <p:nvSpPr>
          <p:cNvPr id="2" name="Title 1">
            <a:extLst>
              <a:ext uri="{FF2B5EF4-FFF2-40B4-BE49-F238E27FC236}">
                <a16:creationId xmlns:a16="http://schemas.microsoft.com/office/drawing/2014/main" id="{3815794F-7225-BBA3-275C-59B4450B3A9D}"/>
              </a:ext>
            </a:extLst>
          </p:cNvPr>
          <p:cNvSpPr>
            <a:spLocks noGrp="1"/>
          </p:cNvSpPr>
          <p:nvPr>
            <p:ph type="title" hasCustomPrompt="1"/>
          </p:nvPr>
        </p:nvSpPr>
        <p:spPr>
          <a:xfrm>
            <a:off x="457200" y="1371600"/>
            <a:ext cx="11277600" cy="4101760"/>
          </a:xfrm>
        </p:spPr>
        <p:txBody>
          <a:bodyPr bIns="0" anchor="b"/>
          <a:lstStyle>
            <a:lvl1pPr algn="l">
              <a:lnSpc>
                <a:spcPct val="70000"/>
              </a:lnSpc>
              <a:defRPr sz="7200" b="0" i="0" spc="0">
                <a:solidFill>
                  <a:schemeClr val="bg1"/>
                </a:solidFill>
                <a:latin typeface="Bebas Neue Regular" panose="020B0606020202050201" pitchFamily="34" charset="77"/>
              </a:defRPr>
            </a:lvl1pPr>
          </a:lstStyle>
          <a:p>
            <a:r>
              <a:rPr lang="en-US" dirty="0"/>
              <a:t>Presentation</a:t>
            </a:r>
            <a:br>
              <a:rPr lang="en-US" dirty="0"/>
            </a:br>
            <a:r>
              <a:rPr lang="en-US" dirty="0"/>
              <a:t>Title</a:t>
            </a:r>
          </a:p>
        </p:txBody>
      </p:sp>
      <p:sp>
        <p:nvSpPr>
          <p:cNvPr id="19" name="Text Placeholder 18">
            <a:extLst>
              <a:ext uri="{FF2B5EF4-FFF2-40B4-BE49-F238E27FC236}">
                <a16:creationId xmlns:a16="http://schemas.microsoft.com/office/drawing/2014/main" id="{E21717A8-EE15-8968-68B9-BD34B91856D6}"/>
              </a:ext>
            </a:extLst>
          </p:cNvPr>
          <p:cNvSpPr>
            <a:spLocks noGrp="1"/>
          </p:cNvSpPr>
          <p:nvPr>
            <p:ph type="body" sz="quarter" idx="16" hasCustomPrompt="1"/>
          </p:nvPr>
        </p:nvSpPr>
        <p:spPr>
          <a:xfrm>
            <a:off x="457201" y="5479710"/>
            <a:ext cx="11277599" cy="457200"/>
          </a:xfrm>
        </p:spPr>
        <p:txBody>
          <a:bodyPr/>
          <a:lstStyle>
            <a:lvl1pPr marL="0" indent="0">
              <a:buNone/>
              <a:defRPr sz="1800" b="0" i="0">
                <a:solidFill>
                  <a:schemeClr val="bg1">
                    <a:lumMod val="85000"/>
                  </a:schemeClr>
                </a:solidFill>
                <a:latin typeface="Libre Franklin Light" pitchFamily="2" charset="77"/>
              </a:defRPr>
            </a:lvl1pPr>
            <a:lvl2pPr marL="283464" indent="0">
              <a:buNone/>
              <a:defRPr sz="1800" b="0" i="0">
                <a:solidFill>
                  <a:schemeClr val="bg1">
                    <a:lumMod val="85000"/>
                  </a:schemeClr>
                </a:solidFill>
                <a:latin typeface="Libre Franklin Light" pitchFamily="2" charset="77"/>
              </a:defRPr>
            </a:lvl2pPr>
            <a:lvl3pPr marL="564642" indent="0">
              <a:buNone/>
              <a:defRPr sz="1800" b="0" i="0">
                <a:solidFill>
                  <a:schemeClr val="bg1">
                    <a:lumMod val="85000"/>
                  </a:schemeClr>
                </a:solidFill>
                <a:latin typeface="Libre Franklin Light" pitchFamily="2" charset="77"/>
              </a:defRPr>
            </a:lvl3pPr>
            <a:lvl4pPr marL="848106" indent="0">
              <a:buNone/>
              <a:defRPr sz="1800" b="0" i="0">
                <a:solidFill>
                  <a:schemeClr val="bg1">
                    <a:lumMod val="85000"/>
                  </a:schemeClr>
                </a:solidFill>
                <a:latin typeface="Libre Franklin Light" pitchFamily="2" charset="77"/>
              </a:defRPr>
            </a:lvl4pPr>
            <a:lvl5pPr marL="1131570" indent="0">
              <a:buNone/>
              <a:defRPr sz="1800" b="0" i="0">
                <a:solidFill>
                  <a:schemeClr val="bg1">
                    <a:lumMod val="85000"/>
                  </a:schemeClr>
                </a:solidFill>
                <a:latin typeface="Libre Franklin Light" pitchFamily="2" charset="77"/>
              </a:defRPr>
            </a:lvl5pPr>
          </a:lstStyle>
          <a:p>
            <a:pPr lvl="0"/>
            <a:r>
              <a:rPr lang="en-US" dirty="0"/>
              <a:t>Presentation Sub-Title</a:t>
            </a:r>
          </a:p>
        </p:txBody>
      </p:sp>
      <p:sp>
        <p:nvSpPr>
          <p:cNvPr id="5" name="Date Placeholder 6">
            <a:extLst>
              <a:ext uri="{FF2B5EF4-FFF2-40B4-BE49-F238E27FC236}">
                <a16:creationId xmlns:a16="http://schemas.microsoft.com/office/drawing/2014/main" id="{46AFC82D-2A1E-23AA-EBEF-38D586523DD5}"/>
              </a:ext>
            </a:extLst>
          </p:cNvPr>
          <p:cNvSpPr>
            <a:spLocks noGrp="1"/>
          </p:cNvSpPr>
          <p:nvPr>
            <p:ph type="dt" sz="half" idx="15"/>
          </p:nvPr>
        </p:nvSpPr>
        <p:spPr>
          <a:xfrm>
            <a:off x="454152" y="6105297"/>
            <a:ext cx="520976" cy="107722"/>
          </a:xfrm>
        </p:spPr>
        <p:txBody>
          <a:bodyPr wrap="none">
            <a:spAutoFit/>
          </a:bodyPr>
          <a:lstStyle>
            <a:lvl1pPr algn="l">
              <a:defRPr>
                <a:solidFill>
                  <a:schemeClr val="bg1">
                    <a:lumMod val="85000"/>
                  </a:schemeClr>
                </a:solidFill>
              </a:defRPr>
            </a:lvl1pPr>
          </a:lstStyle>
          <a:p>
            <a:fld id="{3F62A640-FB43-9845-B963-5E976C91604A}" type="datetime4">
              <a:rPr lang="en-US" smtClean="0"/>
              <a:t>June 3, 2025</a:t>
            </a:fld>
            <a:endParaRPr lang="en-US" dirty="0"/>
          </a:p>
        </p:txBody>
      </p:sp>
      <p:sp>
        <p:nvSpPr>
          <p:cNvPr id="7" name="Footer Placeholder 8">
            <a:extLst>
              <a:ext uri="{FF2B5EF4-FFF2-40B4-BE49-F238E27FC236}">
                <a16:creationId xmlns:a16="http://schemas.microsoft.com/office/drawing/2014/main" id="{571FA9A4-2EF3-99CF-CC9E-FD07E215FFE9}"/>
              </a:ext>
            </a:extLst>
          </p:cNvPr>
          <p:cNvSpPr>
            <a:spLocks noGrp="1"/>
          </p:cNvSpPr>
          <p:nvPr>
            <p:ph type="ftr" sz="quarter" idx="17"/>
          </p:nvPr>
        </p:nvSpPr>
        <p:spPr>
          <a:xfrm>
            <a:off x="454153" y="6219540"/>
            <a:ext cx="11277600" cy="174739"/>
          </a:xfrm>
        </p:spPr>
        <p:txBody>
          <a:bodyPr/>
          <a:lstStyle>
            <a:lvl1pPr>
              <a:defRPr>
                <a:solidFill>
                  <a:schemeClr val="bg1">
                    <a:alpha val="10000"/>
                  </a:schemeClr>
                </a:solidFill>
              </a:defRPr>
            </a:lvl1pPr>
          </a:lstStyle>
          <a:p>
            <a:pPr algn="l"/>
            <a:r>
              <a:rPr lang="en-US"/>
              <a:t>Prepared by Americaneagle.com. All contents proprietary and confidential. ©2024</a:t>
            </a:r>
            <a:endParaRPr lang="en-US" dirty="0"/>
          </a:p>
        </p:txBody>
      </p:sp>
    </p:spTree>
    <p:extLst>
      <p:ext uri="{BB962C8B-B14F-4D97-AF65-F5344CB8AC3E}">
        <p14:creationId xmlns:p14="http://schemas.microsoft.com/office/powerpoint/2010/main" val="24792220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latform Experience">
    <p:spTree>
      <p:nvGrpSpPr>
        <p:cNvPr id="1" name=""/>
        <p:cNvGrpSpPr/>
        <p:nvPr/>
      </p:nvGrpSpPr>
      <p:grpSpPr>
        <a:xfrm>
          <a:off x="0" y="0"/>
          <a:ext cx="0" cy="0"/>
          <a:chOff x="0" y="0"/>
          <a:chExt cx="0" cy="0"/>
        </a:xfrm>
      </p:grpSpPr>
      <p:pic>
        <p:nvPicPr>
          <p:cNvPr id="22" name="Graphic 21">
            <a:extLst>
              <a:ext uri="{FF2B5EF4-FFF2-40B4-BE49-F238E27FC236}">
                <a16:creationId xmlns:a16="http://schemas.microsoft.com/office/drawing/2014/main" id="{4E5CFAC1-3997-2793-6557-41A97160183A}"/>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4" name="Slide Number Placeholder 8">
            <a:extLst>
              <a:ext uri="{FF2B5EF4-FFF2-40B4-BE49-F238E27FC236}">
                <a16:creationId xmlns:a16="http://schemas.microsoft.com/office/drawing/2014/main" id="{CB334980-6E41-5FF6-CC2C-25C85346ACBD}"/>
              </a:ext>
            </a:extLst>
          </p:cNvPr>
          <p:cNvSpPr>
            <a:spLocks noGrp="1"/>
          </p:cNvSpPr>
          <p:nvPr>
            <p:ph type="sldNum" sz="quarter" idx="22"/>
          </p:nvPr>
        </p:nvSpPr>
        <p:spPr>
          <a:xfrm>
            <a:off x="11274408" y="6400800"/>
            <a:ext cx="686930" cy="228600"/>
          </a:xfrm>
          <a:prstGeom prst="rect">
            <a:avLst/>
          </a:prstGeom>
        </p:spPr>
        <p:txBody>
          <a:bodyPr/>
          <a:lstStyle/>
          <a:p>
            <a:fld id="{9E91F3BB-F7D0-F649-A242-7709B7249C65}" type="slidenum">
              <a:rPr lang="en-US" smtClean="0"/>
              <a:pPr/>
              <a:t>‹#›</a:t>
            </a:fld>
            <a:endParaRPr lang="en-US" dirty="0"/>
          </a:p>
        </p:txBody>
      </p:sp>
      <p:grpSp>
        <p:nvGrpSpPr>
          <p:cNvPr id="2" name="Group 1">
            <a:extLst>
              <a:ext uri="{FF2B5EF4-FFF2-40B4-BE49-F238E27FC236}">
                <a16:creationId xmlns:a16="http://schemas.microsoft.com/office/drawing/2014/main" id="{BA20C20F-199D-1704-9FBE-5CB375E0F2A5}"/>
              </a:ext>
            </a:extLst>
          </p:cNvPr>
          <p:cNvGrpSpPr/>
          <p:nvPr userDrawn="1"/>
        </p:nvGrpSpPr>
        <p:grpSpPr>
          <a:xfrm>
            <a:off x="4333454" y="918057"/>
            <a:ext cx="6940954" cy="5025542"/>
            <a:chOff x="4266939" y="918057"/>
            <a:chExt cx="6940954" cy="5025542"/>
          </a:xfrm>
          <a:effectLst>
            <a:outerShdw blurRad="190500" dist="38100" dir="2700000" algn="tr" rotWithShape="0">
              <a:prstClr val="black">
                <a:alpha val="3000"/>
              </a:prstClr>
            </a:outerShdw>
          </a:effectLst>
        </p:grpSpPr>
        <p:sp>
          <p:nvSpPr>
            <p:cNvPr id="3" name="Rounded Rectangle 2">
              <a:extLst>
                <a:ext uri="{FF2B5EF4-FFF2-40B4-BE49-F238E27FC236}">
                  <a16:creationId xmlns:a16="http://schemas.microsoft.com/office/drawing/2014/main" id="{E75435AF-68E6-07A5-9843-5C625EEEEE96}"/>
                </a:ext>
              </a:extLst>
            </p:cNvPr>
            <p:cNvSpPr/>
            <p:nvPr/>
          </p:nvSpPr>
          <p:spPr>
            <a:xfrm>
              <a:off x="8973490" y="5029199"/>
              <a:ext cx="2234403" cy="914400"/>
            </a:xfrm>
            <a:prstGeom prst="roundRect">
              <a:avLst>
                <a:gd name="adj" fmla="val 3752"/>
              </a:avLst>
            </a:prstGeom>
            <a:solidFill>
              <a:schemeClr val="bg1"/>
            </a:solidFill>
            <a:ln w="6350">
              <a:solidFill>
                <a:schemeClr val="bg1">
                  <a:lumMod val="8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91440" rIns="91440" bIns="91440" rtlCol="0" anchor="ctr"/>
            <a:lstStyle/>
            <a:p>
              <a:pPr algn="ctr"/>
              <a:endParaRPr lang="en-US" sz="1400" dirty="0">
                <a:solidFill>
                  <a:schemeClr val="tx1"/>
                </a:solidFill>
                <a:latin typeface="Libre Franklin" pitchFamily="2" charset="77"/>
              </a:endParaRPr>
            </a:p>
          </p:txBody>
        </p:sp>
        <p:sp>
          <p:nvSpPr>
            <p:cNvPr id="5" name="Rounded Rectangle 4">
              <a:extLst>
                <a:ext uri="{FF2B5EF4-FFF2-40B4-BE49-F238E27FC236}">
                  <a16:creationId xmlns:a16="http://schemas.microsoft.com/office/drawing/2014/main" id="{AB4DEF8E-753C-DA34-904D-BB145034B3D0}"/>
                </a:ext>
              </a:extLst>
            </p:cNvPr>
            <p:cNvSpPr/>
            <p:nvPr/>
          </p:nvSpPr>
          <p:spPr>
            <a:xfrm>
              <a:off x="4266939" y="5029199"/>
              <a:ext cx="2234403" cy="914400"/>
            </a:xfrm>
            <a:prstGeom prst="roundRect">
              <a:avLst>
                <a:gd name="adj" fmla="val 3752"/>
              </a:avLst>
            </a:prstGeom>
            <a:solidFill>
              <a:schemeClr val="bg1"/>
            </a:solidFill>
            <a:ln w="6350">
              <a:solidFill>
                <a:schemeClr val="bg1">
                  <a:lumMod val="8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91440" rIns="91440" bIns="91440" rtlCol="0" anchor="ctr"/>
            <a:lstStyle/>
            <a:p>
              <a:pPr algn="ctr"/>
              <a:endParaRPr lang="en-US" sz="1400" dirty="0">
                <a:solidFill>
                  <a:schemeClr val="tx1"/>
                </a:solidFill>
                <a:latin typeface="Libre Franklin" pitchFamily="2" charset="77"/>
              </a:endParaRPr>
            </a:p>
          </p:txBody>
        </p:sp>
        <p:sp>
          <p:nvSpPr>
            <p:cNvPr id="6" name="Rounded Rectangle 5">
              <a:extLst>
                <a:ext uri="{FF2B5EF4-FFF2-40B4-BE49-F238E27FC236}">
                  <a16:creationId xmlns:a16="http://schemas.microsoft.com/office/drawing/2014/main" id="{4F1160E8-32F9-44C5-AF03-CAF5F2E6BB6B}"/>
                </a:ext>
              </a:extLst>
            </p:cNvPr>
            <p:cNvSpPr/>
            <p:nvPr/>
          </p:nvSpPr>
          <p:spPr>
            <a:xfrm>
              <a:off x="6620215" y="5029199"/>
              <a:ext cx="2234403" cy="914400"/>
            </a:xfrm>
            <a:prstGeom prst="roundRect">
              <a:avLst>
                <a:gd name="adj" fmla="val 3752"/>
              </a:avLst>
            </a:prstGeom>
            <a:solidFill>
              <a:schemeClr val="bg1"/>
            </a:solidFill>
            <a:ln w="6350">
              <a:solidFill>
                <a:schemeClr val="bg1">
                  <a:lumMod val="8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91440" rIns="91440" bIns="91440" rtlCol="0" anchor="ctr"/>
            <a:lstStyle/>
            <a:p>
              <a:pPr algn="ctr"/>
              <a:endParaRPr lang="en-US" sz="1400" dirty="0">
                <a:solidFill>
                  <a:schemeClr val="tx1"/>
                </a:solidFill>
                <a:latin typeface="Libre Franklin" pitchFamily="2" charset="77"/>
              </a:endParaRPr>
            </a:p>
          </p:txBody>
        </p:sp>
        <p:sp>
          <p:nvSpPr>
            <p:cNvPr id="8" name="Rounded Rectangle 7">
              <a:extLst>
                <a:ext uri="{FF2B5EF4-FFF2-40B4-BE49-F238E27FC236}">
                  <a16:creationId xmlns:a16="http://schemas.microsoft.com/office/drawing/2014/main" id="{A5034120-1813-347E-7204-08868A7F3612}"/>
                </a:ext>
              </a:extLst>
            </p:cNvPr>
            <p:cNvSpPr/>
            <p:nvPr/>
          </p:nvSpPr>
          <p:spPr>
            <a:xfrm>
              <a:off x="8973490" y="4001415"/>
              <a:ext cx="2234403" cy="914400"/>
            </a:xfrm>
            <a:prstGeom prst="roundRect">
              <a:avLst>
                <a:gd name="adj" fmla="val 3752"/>
              </a:avLst>
            </a:prstGeom>
            <a:solidFill>
              <a:schemeClr val="bg1"/>
            </a:solidFill>
            <a:ln w="6350">
              <a:solidFill>
                <a:schemeClr val="bg1">
                  <a:lumMod val="8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91440" rIns="91440" bIns="91440" rtlCol="0" anchor="ctr"/>
            <a:lstStyle/>
            <a:p>
              <a:pPr algn="ctr"/>
              <a:endParaRPr lang="en-US" sz="1400" dirty="0">
                <a:solidFill>
                  <a:schemeClr val="tx1"/>
                </a:solidFill>
                <a:latin typeface="Libre Franklin" pitchFamily="2" charset="77"/>
              </a:endParaRPr>
            </a:p>
          </p:txBody>
        </p:sp>
        <p:sp>
          <p:nvSpPr>
            <p:cNvPr id="9" name="Rounded Rectangle 8">
              <a:extLst>
                <a:ext uri="{FF2B5EF4-FFF2-40B4-BE49-F238E27FC236}">
                  <a16:creationId xmlns:a16="http://schemas.microsoft.com/office/drawing/2014/main" id="{5E7032D0-3637-93EF-FDF0-5A8011D1B86C}"/>
                </a:ext>
              </a:extLst>
            </p:cNvPr>
            <p:cNvSpPr/>
            <p:nvPr/>
          </p:nvSpPr>
          <p:spPr>
            <a:xfrm>
              <a:off x="4266939" y="4001415"/>
              <a:ext cx="2234403" cy="914400"/>
            </a:xfrm>
            <a:prstGeom prst="roundRect">
              <a:avLst>
                <a:gd name="adj" fmla="val 3752"/>
              </a:avLst>
            </a:prstGeom>
            <a:solidFill>
              <a:schemeClr val="bg1"/>
            </a:solidFill>
            <a:ln w="6350">
              <a:solidFill>
                <a:schemeClr val="bg1">
                  <a:lumMod val="8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91440" rIns="91440" bIns="91440" rtlCol="0" anchor="ctr"/>
            <a:lstStyle/>
            <a:p>
              <a:pPr algn="ctr"/>
              <a:endParaRPr lang="en-US" sz="1400" dirty="0">
                <a:solidFill>
                  <a:schemeClr val="tx1"/>
                </a:solidFill>
                <a:latin typeface="Libre Franklin" pitchFamily="2" charset="77"/>
              </a:endParaRPr>
            </a:p>
          </p:txBody>
        </p:sp>
        <p:sp>
          <p:nvSpPr>
            <p:cNvPr id="10" name="Rounded Rectangle 9">
              <a:extLst>
                <a:ext uri="{FF2B5EF4-FFF2-40B4-BE49-F238E27FC236}">
                  <a16:creationId xmlns:a16="http://schemas.microsoft.com/office/drawing/2014/main" id="{3686AFCE-4F11-8996-F505-C3A85E539C35}"/>
                </a:ext>
              </a:extLst>
            </p:cNvPr>
            <p:cNvSpPr/>
            <p:nvPr/>
          </p:nvSpPr>
          <p:spPr>
            <a:xfrm>
              <a:off x="6620215" y="4001415"/>
              <a:ext cx="2234403" cy="914400"/>
            </a:xfrm>
            <a:prstGeom prst="roundRect">
              <a:avLst>
                <a:gd name="adj" fmla="val 3752"/>
              </a:avLst>
            </a:prstGeom>
            <a:solidFill>
              <a:schemeClr val="bg1"/>
            </a:solidFill>
            <a:ln w="6350">
              <a:solidFill>
                <a:schemeClr val="bg1">
                  <a:lumMod val="8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91440" rIns="91440" bIns="91440" rtlCol="0" anchor="ctr"/>
            <a:lstStyle/>
            <a:p>
              <a:pPr algn="ctr"/>
              <a:endParaRPr lang="en-US" sz="1400" dirty="0">
                <a:solidFill>
                  <a:schemeClr val="tx1"/>
                </a:solidFill>
                <a:latin typeface="Libre Franklin" pitchFamily="2" charset="77"/>
              </a:endParaRPr>
            </a:p>
          </p:txBody>
        </p:sp>
        <p:sp>
          <p:nvSpPr>
            <p:cNvPr id="11" name="Rounded Rectangle 10">
              <a:extLst>
                <a:ext uri="{FF2B5EF4-FFF2-40B4-BE49-F238E27FC236}">
                  <a16:creationId xmlns:a16="http://schemas.microsoft.com/office/drawing/2014/main" id="{22BC4240-792C-EAFF-CB4F-DC7AA092F12A}"/>
                </a:ext>
              </a:extLst>
            </p:cNvPr>
            <p:cNvSpPr/>
            <p:nvPr/>
          </p:nvSpPr>
          <p:spPr>
            <a:xfrm>
              <a:off x="8973490" y="2973629"/>
              <a:ext cx="2234403" cy="914400"/>
            </a:xfrm>
            <a:prstGeom prst="roundRect">
              <a:avLst>
                <a:gd name="adj" fmla="val 3752"/>
              </a:avLst>
            </a:prstGeom>
            <a:solidFill>
              <a:schemeClr val="bg1"/>
            </a:solidFill>
            <a:ln w="6350">
              <a:solidFill>
                <a:schemeClr val="bg1">
                  <a:lumMod val="8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91440" rIns="91440" bIns="91440" rtlCol="0" anchor="ctr"/>
            <a:lstStyle/>
            <a:p>
              <a:pPr algn="ctr"/>
              <a:endParaRPr lang="en-US" sz="1400" dirty="0">
                <a:solidFill>
                  <a:schemeClr val="tx1"/>
                </a:solidFill>
                <a:latin typeface="Libre Franklin" pitchFamily="2" charset="77"/>
              </a:endParaRPr>
            </a:p>
          </p:txBody>
        </p:sp>
        <p:sp>
          <p:nvSpPr>
            <p:cNvPr id="12" name="Rounded Rectangle 11">
              <a:extLst>
                <a:ext uri="{FF2B5EF4-FFF2-40B4-BE49-F238E27FC236}">
                  <a16:creationId xmlns:a16="http://schemas.microsoft.com/office/drawing/2014/main" id="{2BF9EB64-8EC3-0B34-8675-BF2DB69F4AC8}"/>
                </a:ext>
              </a:extLst>
            </p:cNvPr>
            <p:cNvSpPr/>
            <p:nvPr/>
          </p:nvSpPr>
          <p:spPr>
            <a:xfrm>
              <a:off x="4266939" y="2973629"/>
              <a:ext cx="2234403" cy="914400"/>
            </a:xfrm>
            <a:prstGeom prst="roundRect">
              <a:avLst>
                <a:gd name="adj" fmla="val 3752"/>
              </a:avLst>
            </a:prstGeom>
            <a:solidFill>
              <a:schemeClr val="bg1"/>
            </a:solidFill>
            <a:ln w="6350">
              <a:solidFill>
                <a:schemeClr val="bg1">
                  <a:lumMod val="8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91440" rIns="91440" bIns="91440" rtlCol="0" anchor="ctr"/>
            <a:lstStyle/>
            <a:p>
              <a:pPr algn="ctr"/>
              <a:endParaRPr lang="en-US" sz="1400" dirty="0">
                <a:solidFill>
                  <a:schemeClr val="tx1"/>
                </a:solidFill>
                <a:latin typeface="Libre Franklin" pitchFamily="2" charset="77"/>
              </a:endParaRPr>
            </a:p>
          </p:txBody>
        </p:sp>
        <p:sp>
          <p:nvSpPr>
            <p:cNvPr id="13" name="Rounded Rectangle 12">
              <a:extLst>
                <a:ext uri="{FF2B5EF4-FFF2-40B4-BE49-F238E27FC236}">
                  <a16:creationId xmlns:a16="http://schemas.microsoft.com/office/drawing/2014/main" id="{12777993-2379-4937-D4D8-A8A9EDE1B0A8}"/>
                </a:ext>
              </a:extLst>
            </p:cNvPr>
            <p:cNvSpPr/>
            <p:nvPr/>
          </p:nvSpPr>
          <p:spPr>
            <a:xfrm>
              <a:off x="6620215" y="2973629"/>
              <a:ext cx="2234403" cy="914400"/>
            </a:xfrm>
            <a:prstGeom prst="roundRect">
              <a:avLst>
                <a:gd name="adj" fmla="val 3752"/>
              </a:avLst>
            </a:prstGeom>
            <a:solidFill>
              <a:schemeClr val="bg1"/>
            </a:solidFill>
            <a:ln w="6350">
              <a:solidFill>
                <a:schemeClr val="bg1">
                  <a:lumMod val="8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91440" rIns="91440" bIns="91440" rtlCol="0" anchor="ctr"/>
            <a:lstStyle/>
            <a:p>
              <a:pPr algn="ctr"/>
              <a:endParaRPr lang="en-US" sz="1400" dirty="0">
                <a:solidFill>
                  <a:schemeClr val="tx1"/>
                </a:solidFill>
                <a:latin typeface="Libre Franklin" pitchFamily="2" charset="77"/>
              </a:endParaRPr>
            </a:p>
          </p:txBody>
        </p:sp>
        <p:sp>
          <p:nvSpPr>
            <p:cNvPr id="14" name="Rounded Rectangle 13">
              <a:extLst>
                <a:ext uri="{FF2B5EF4-FFF2-40B4-BE49-F238E27FC236}">
                  <a16:creationId xmlns:a16="http://schemas.microsoft.com/office/drawing/2014/main" id="{64F3B3D1-DEA7-9D32-8D82-FC539271027F}"/>
                </a:ext>
              </a:extLst>
            </p:cNvPr>
            <p:cNvSpPr/>
            <p:nvPr/>
          </p:nvSpPr>
          <p:spPr>
            <a:xfrm>
              <a:off x="8973490" y="1945843"/>
              <a:ext cx="2234403" cy="914400"/>
            </a:xfrm>
            <a:prstGeom prst="roundRect">
              <a:avLst>
                <a:gd name="adj" fmla="val 3752"/>
              </a:avLst>
            </a:prstGeom>
            <a:solidFill>
              <a:schemeClr val="bg1"/>
            </a:solidFill>
            <a:ln w="6350">
              <a:solidFill>
                <a:schemeClr val="bg1">
                  <a:lumMod val="8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91440" rIns="91440" bIns="91440" rtlCol="0" anchor="ctr"/>
            <a:lstStyle/>
            <a:p>
              <a:pPr algn="ctr"/>
              <a:endParaRPr lang="en-US" sz="1400" dirty="0">
                <a:solidFill>
                  <a:schemeClr val="tx1"/>
                </a:solidFill>
                <a:latin typeface="Libre Franklin" pitchFamily="2" charset="77"/>
              </a:endParaRPr>
            </a:p>
          </p:txBody>
        </p:sp>
        <p:sp>
          <p:nvSpPr>
            <p:cNvPr id="15" name="Rounded Rectangle 14">
              <a:extLst>
                <a:ext uri="{FF2B5EF4-FFF2-40B4-BE49-F238E27FC236}">
                  <a16:creationId xmlns:a16="http://schemas.microsoft.com/office/drawing/2014/main" id="{0B43C6D0-F43F-FB3D-0056-2952F5D72CF0}"/>
                </a:ext>
              </a:extLst>
            </p:cNvPr>
            <p:cNvSpPr/>
            <p:nvPr/>
          </p:nvSpPr>
          <p:spPr>
            <a:xfrm>
              <a:off x="4266939" y="1945843"/>
              <a:ext cx="2234403" cy="914400"/>
            </a:xfrm>
            <a:prstGeom prst="roundRect">
              <a:avLst>
                <a:gd name="adj" fmla="val 3752"/>
              </a:avLst>
            </a:prstGeom>
            <a:solidFill>
              <a:schemeClr val="bg1"/>
            </a:solidFill>
            <a:ln w="6350">
              <a:solidFill>
                <a:schemeClr val="bg1">
                  <a:lumMod val="8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91440" rIns="91440" bIns="91440" rtlCol="0" anchor="ctr"/>
            <a:lstStyle/>
            <a:p>
              <a:pPr algn="ctr"/>
              <a:endParaRPr lang="en-US" sz="1400" dirty="0">
                <a:solidFill>
                  <a:schemeClr val="tx1"/>
                </a:solidFill>
                <a:latin typeface="Libre Franklin" pitchFamily="2" charset="77"/>
              </a:endParaRPr>
            </a:p>
          </p:txBody>
        </p:sp>
        <p:sp>
          <p:nvSpPr>
            <p:cNvPr id="16" name="Rounded Rectangle 15">
              <a:extLst>
                <a:ext uri="{FF2B5EF4-FFF2-40B4-BE49-F238E27FC236}">
                  <a16:creationId xmlns:a16="http://schemas.microsoft.com/office/drawing/2014/main" id="{A1452C6D-3EDA-916C-F515-1C483884E341}"/>
                </a:ext>
              </a:extLst>
            </p:cNvPr>
            <p:cNvSpPr/>
            <p:nvPr/>
          </p:nvSpPr>
          <p:spPr>
            <a:xfrm>
              <a:off x="6620215" y="1945843"/>
              <a:ext cx="2234403" cy="914400"/>
            </a:xfrm>
            <a:prstGeom prst="roundRect">
              <a:avLst>
                <a:gd name="adj" fmla="val 3752"/>
              </a:avLst>
            </a:prstGeom>
            <a:solidFill>
              <a:schemeClr val="bg1"/>
            </a:solidFill>
            <a:ln w="6350">
              <a:solidFill>
                <a:schemeClr val="bg1">
                  <a:lumMod val="8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91440" rIns="91440" bIns="91440" rtlCol="0" anchor="ctr"/>
            <a:lstStyle/>
            <a:p>
              <a:pPr algn="ctr"/>
              <a:endParaRPr lang="en-US" sz="1400" dirty="0">
                <a:solidFill>
                  <a:schemeClr val="tx1"/>
                </a:solidFill>
                <a:latin typeface="Libre Franklin" pitchFamily="2" charset="77"/>
              </a:endParaRPr>
            </a:p>
          </p:txBody>
        </p:sp>
        <p:sp>
          <p:nvSpPr>
            <p:cNvPr id="17" name="Rounded Rectangle 16">
              <a:extLst>
                <a:ext uri="{FF2B5EF4-FFF2-40B4-BE49-F238E27FC236}">
                  <a16:creationId xmlns:a16="http://schemas.microsoft.com/office/drawing/2014/main" id="{D6E69627-83B7-60F7-7BDF-961A2FF7E281}"/>
                </a:ext>
              </a:extLst>
            </p:cNvPr>
            <p:cNvSpPr/>
            <p:nvPr/>
          </p:nvSpPr>
          <p:spPr>
            <a:xfrm>
              <a:off x="8973490" y="918057"/>
              <a:ext cx="2234403" cy="914400"/>
            </a:xfrm>
            <a:prstGeom prst="roundRect">
              <a:avLst>
                <a:gd name="adj" fmla="val 3752"/>
              </a:avLst>
            </a:prstGeom>
            <a:solidFill>
              <a:schemeClr val="bg1"/>
            </a:solidFill>
            <a:ln w="6350">
              <a:solidFill>
                <a:schemeClr val="bg1">
                  <a:lumMod val="8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91440" rIns="91440" bIns="91440" rtlCol="0" anchor="ctr"/>
            <a:lstStyle/>
            <a:p>
              <a:pPr algn="ctr"/>
              <a:endParaRPr lang="en-US" sz="1400" dirty="0">
                <a:solidFill>
                  <a:schemeClr val="tx1"/>
                </a:solidFill>
                <a:latin typeface="Libre Franklin" pitchFamily="2" charset="77"/>
              </a:endParaRPr>
            </a:p>
          </p:txBody>
        </p:sp>
        <p:sp>
          <p:nvSpPr>
            <p:cNvPr id="18" name="Rounded Rectangle 17">
              <a:extLst>
                <a:ext uri="{FF2B5EF4-FFF2-40B4-BE49-F238E27FC236}">
                  <a16:creationId xmlns:a16="http://schemas.microsoft.com/office/drawing/2014/main" id="{96EA400D-E624-AF79-043F-DCAC49DD1055}"/>
                </a:ext>
              </a:extLst>
            </p:cNvPr>
            <p:cNvSpPr/>
            <p:nvPr/>
          </p:nvSpPr>
          <p:spPr>
            <a:xfrm>
              <a:off x="4266939" y="918057"/>
              <a:ext cx="2234403" cy="914400"/>
            </a:xfrm>
            <a:prstGeom prst="roundRect">
              <a:avLst>
                <a:gd name="adj" fmla="val 3752"/>
              </a:avLst>
            </a:prstGeom>
            <a:solidFill>
              <a:schemeClr val="bg1"/>
            </a:solidFill>
            <a:ln w="6350">
              <a:solidFill>
                <a:schemeClr val="bg1">
                  <a:lumMod val="8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91440" rIns="91440" bIns="91440" rtlCol="0" anchor="ctr"/>
            <a:lstStyle/>
            <a:p>
              <a:pPr algn="ctr"/>
              <a:endParaRPr lang="en-US" sz="1400" dirty="0">
                <a:solidFill>
                  <a:schemeClr val="tx1"/>
                </a:solidFill>
                <a:latin typeface="Libre Franklin" pitchFamily="2" charset="77"/>
              </a:endParaRPr>
            </a:p>
          </p:txBody>
        </p:sp>
        <p:sp>
          <p:nvSpPr>
            <p:cNvPr id="19" name="Rounded Rectangle 18">
              <a:extLst>
                <a:ext uri="{FF2B5EF4-FFF2-40B4-BE49-F238E27FC236}">
                  <a16:creationId xmlns:a16="http://schemas.microsoft.com/office/drawing/2014/main" id="{AF47FDFE-D9EF-5B13-3463-2C29C54685C2}"/>
                </a:ext>
              </a:extLst>
            </p:cNvPr>
            <p:cNvSpPr/>
            <p:nvPr/>
          </p:nvSpPr>
          <p:spPr>
            <a:xfrm>
              <a:off x="6620215" y="918057"/>
              <a:ext cx="2234403" cy="914400"/>
            </a:xfrm>
            <a:prstGeom prst="roundRect">
              <a:avLst>
                <a:gd name="adj" fmla="val 3752"/>
              </a:avLst>
            </a:prstGeom>
            <a:solidFill>
              <a:schemeClr val="bg1"/>
            </a:solidFill>
            <a:ln w="6350">
              <a:solidFill>
                <a:schemeClr val="bg1">
                  <a:lumMod val="8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91440" rIns="91440" bIns="91440" rtlCol="0" anchor="ctr"/>
            <a:lstStyle/>
            <a:p>
              <a:pPr algn="ctr"/>
              <a:endParaRPr lang="en-US" sz="1400" dirty="0">
                <a:solidFill>
                  <a:schemeClr val="tx1"/>
                </a:solidFill>
                <a:latin typeface="Libre Franklin" pitchFamily="2" charset="77"/>
              </a:endParaRPr>
            </a:p>
          </p:txBody>
        </p:sp>
      </p:grpSp>
      <p:sp>
        <p:nvSpPr>
          <p:cNvPr id="25" name="Text Placeholder 23">
            <a:extLst>
              <a:ext uri="{FF2B5EF4-FFF2-40B4-BE49-F238E27FC236}">
                <a16:creationId xmlns:a16="http://schemas.microsoft.com/office/drawing/2014/main" id="{46F7D1B2-ECAC-FA25-F087-0FE124EE15FC}"/>
              </a:ext>
            </a:extLst>
          </p:cNvPr>
          <p:cNvSpPr>
            <a:spLocks noGrp="1"/>
          </p:cNvSpPr>
          <p:nvPr>
            <p:ph type="body" sz="quarter" idx="23"/>
          </p:nvPr>
        </p:nvSpPr>
        <p:spPr>
          <a:xfrm>
            <a:off x="914400" y="917575"/>
            <a:ext cx="2505075" cy="5026025"/>
          </a:xfrm>
        </p:spPr>
        <p:txBody>
          <a:bodyPr anchor="ctr"/>
          <a:lstStyle>
            <a:lvl1pPr marL="0" indent="0">
              <a:buNone/>
              <a:defRPr/>
            </a:lvl1pPr>
            <a:lvl2pPr marL="283464" indent="0">
              <a:buNone/>
              <a:defRPr/>
            </a:lvl2pPr>
            <a:lvl3pPr marL="564642" indent="0">
              <a:buNone/>
              <a:defRPr/>
            </a:lvl3pPr>
            <a:lvl4pPr marL="848106" indent="0">
              <a:buNone/>
              <a:defRPr/>
            </a:lvl4pPr>
            <a:lvl5pPr marL="113157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55866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mmary of Scope - ANIMATED">
    <p:spTree>
      <p:nvGrpSpPr>
        <p:cNvPr id="1" name=""/>
        <p:cNvGrpSpPr/>
        <p:nvPr/>
      </p:nvGrpSpPr>
      <p:grpSpPr>
        <a:xfrm>
          <a:off x="0" y="0"/>
          <a:ext cx="0" cy="0"/>
          <a:chOff x="0" y="0"/>
          <a:chExt cx="0" cy="0"/>
        </a:xfrm>
      </p:grpSpPr>
      <p:sp>
        <p:nvSpPr>
          <p:cNvPr id="18" name="Round Single Corner Rectangle 17">
            <a:extLst>
              <a:ext uri="{FF2B5EF4-FFF2-40B4-BE49-F238E27FC236}">
                <a16:creationId xmlns:a16="http://schemas.microsoft.com/office/drawing/2014/main" id="{8F2A04B8-76E5-91D8-3452-5A5DA8AAB526}"/>
              </a:ext>
            </a:extLst>
          </p:cNvPr>
          <p:cNvSpPr/>
          <p:nvPr userDrawn="1"/>
        </p:nvSpPr>
        <p:spPr>
          <a:xfrm flipH="1">
            <a:off x="2873258" y="1143000"/>
            <a:ext cx="9318741" cy="5715000"/>
          </a:xfrm>
          <a:prstGeom prst="round1Rect">
            <a:avLst>
              <a:gd name="adj" fmla="val 2709"/>
            </a:avLst>
          </a:prstGeom>
          <a:solidFill>
            <a:schemeClr val="accent3"/>
          </a:solidFill>
          <a:ln w="6350">
            <a:noFill/>
          </a:ln>
        </p:spPr>
        <p:style>
          <a:lnRef idx="2">
            <a:schemeClr val="accent1">
              <a:shade val="15000"/>
            </a:schemeClr>
          </a:lnRef>
          <a:fillRef idx="1">
            <a:schemeClr val="accent1"/>
          </a:fillRef>
          <a:effectRef idx="0">
            <a:schemeClr val="accent1"/>
          </a:effectRef>
          <a:fontRef idx="minor">
            <a:schemeClr val="lt1"/>
          </a:fontRef>
        </p:style>
        <p:txBody>
          <a:bodyPr lIns="457200" tIns="457200" rIns="457200" bIns="457200" numCol="2" rtlCol="0" anchor="t"/>
          <a:lstStyle/>
          <a:p>
            <a:endParaRPr lang="en-US" sz="1400" dirty="0">
              <a:solidFill>
                <a:schemeClr val="bg1"/>
              </a:solidFill>
              <a:latin typeface="Libre Franklin" pitchFamily="2" charset="77"/>
            </a:endParaRPr>
          </a:p>
        </p:txBody>
      </p:sp>
      <p:sp>
        <p:nvSpPr>
          <p:cNvPr id="19" name="Round Single Corner Rectangle 18">
            <a:extLst>
              <a:ext uri="{FF2B5EF4-FFF2-40B4-BE49-F238E27FC236}">
                <a16:creationId xmlns:a16="http://schemas.microsoft.com/office/drawing/2014/main" id="{1C00B285-AE87-4E35-7D5C-9972B1CC76B4}"/>
              </a:ext>
            </a:extLst>
          </p:cNvPr>
          <p:cNvSpPr/>
          <p:nvPr userDrawn="1"/>
        </p:nvSpPr>
        <p:spPr>
          <a:xfrm flipH="1">
            <a:off x="2992019" y="1143000"/>
            <a:ext cx="9199981" cy="5715000"/>
          </a:xfrm>
          <a:prstGeom prst="round1Rect">
            <a:avLst>
              <a:gd name="adj" fmla="val 2709"/>
            </a:avLst>
          </a:prstGeom>
          <a:solidFill>
            <a:schemeClr val="accent1"/>
          </a:solidFill>
          <a:ln w="6350">
            <a:noFill/>
          </a:ln>
        </p:spPr>
        <p:style>
          <a:lnRef idx="2">
            <a:schemeClr val="accent1">
              <a:shade val="15000"/>
            </a:schemeClr>
          </a:lnRef>
          <a:fillRef idx="1">
            <a:schemeClr val="accent1"/>
          </a:fillRef>
          <a:effectRef idx="0">
            <a:schemeClr val="accent1"/>
          </a:effectRef>
          <a:fontRef idx="minor">
            <a:schemeClr val="lt1"/>
          </a:fontRef>
        </p:style>
        <p:txBody>
          <a:bodyPr lIns="457200" tIns="457200" rIns="457200" bIns="457200" numCol="2" rtlCol="0" anchor="t"/>
          <a:lstStyle/>
          <a:p>
            <a:endParaRPr lang="en-US" sz="1400" dirty="0">
              <a:solidFill>
                <a:schemeClr val="bg1"/>
              </a:solidFill>
              <a:latin typeface="Libre Franklin" pitchFamily="2" charset="77"/>
            </a:endParaRPr>
          </a:p>
        </p:txBody>
      </p:sp>
      <p:sp>
        <p:nvSpPr>
          <p:cNvPr id="25" name="Round Single Corner Rectangle 24">
            <a:extLst>
              <a:ext uri="{FF2B5EF4-FFF2-40B4-BE49-F238E27FC236}">
                <a16:creationId xmlns:a16="http://schemas.microsoft.com/office/drawing/2014/main" id="{321981BD-AADA-533D-D481-53B5FF9ED8CC}"/>
              </a:ext>
            </a:extLst>
          </p:cNvPr>
          <p:cNvSpPr/>
          <p:nvPr userDrawn="1"/>
        </p:nvSpPr>
        <p:spPr>
          <a:xfrm flipH="1">
            <a:off x="3110777" y="1143000"/>
            <a:ext cx="9081221" cy="5715000"/>
          </a:xfrm>
          <a:prstGeom prst="round1Rect">
            <a:avLst>
              <a:gd name="adj" fmla="val 2709"/>
            </a:avLst>
          </a:prstGeom>
          <a:solidFill>
            <a:schemeClr val="bg1"/>
          </a:solidFill>
          <a:ln w="63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lIns="457200" tIns="457200" rIns="914400" bIns="457200" numCol="2" spcCol="457200" rtlCol="0" anchor="t"/>
          <a:lstStyle/>
          <a:p>
            <a:pPr>
              <a:lnSpc>
                <a:spcPct val="75000"/>
              </a:lnSpc>
              <a:spcBef>
                <a:spcPts val="2400"/>
              </a:spcBef>
              <a:spcAft>
                <a:spcPts val="800"/>
              </a:spcAft>
            </a:pPr>
            <a:endParaRPr lang="en-US" sz="1400" dirty="0">
              <a:solidFill>
                <a:schemeClr val="tx1"/>
              </a:solidFill>
              <a:latin typeface="Libre Franklin" pitchFamily="2" charset="77"/>
            </a:endParaRPr>
          </a:p>
        </p:txBody>
      </p:sp>
      <p:sp>
        <p:nvSpPr>
          <p:cNvPr id="5" name="Slide Number Placeholder 4">
            <a:extLst>
              <a:ext uri="{FF2B5EF4-FFF2-40B4-BE49-F238E27FC236}">
                <a16:creationId xmlns:a16="http://schemas.microsoft.com/office/drawing/2014/main" id="{BDE4546C-7CA9-473B-14EB-858C22B4586B}"/>
              </a:ext>
            </a:extLst>
          </p:cNvPr>
          <p:cNvSpPr>
            <a:spLocks noGrp="1"/>
          </p:cNvSpPr>
          <p:nvPr>
            <p:ph type="sldNum" sz="quarter" idx="13"/>
          </p:nvPr>
        </p:nvSpPr>
        <p:spPr>
          <a:xfrm>
            <a:off x="11274408" y="6400800"/>
            <a:ext cx="686930" cy="228600"/>
          </a:xfrm>
          <a:prstGeom prst="rect">
            <a:avLst/>
          </a:prstGeom>
        </p:spPr>
        <p:txBody>
          <a:bodyPr/>
          <a:lstStyle/>
          <a:p>
            <a:fld id="{9E91F3BB-F7D0-F649-A242-7709B7249C65}" type="slidenum">
              <a:rPr lang="en-US" smtClean="0"/>
              <a:pPr/>
              <a:t>‹#›</a:t>
            </a:fld>
            <a:endParaRPr lang="en-US" dirty="0"/>
          </a:p>
        </p:txBody>
      </p:sp>
      <p:pic>
        <p:nvPicPr>
          <p:cNvPr id="21" name="Graphic 20">
            <a:extLst>
              <a:ext uri="{FF2B5EF4-FFF2-40B4-BE49-F238E27FC236}">
                <a16:creationId xmlns:a16="http://schemas.microsoft.com/office/drawing/2014/main" id="{5D000E5A-1846-E692-0A87-91AE86C7E0A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03DC109-A7BC-2686-C1C3-DC8DDD5F248E}"/>
              </a:ext>
            </a:extLst>
          </p:cNvPr>
          <p:cNvSpPr>
            <a:spLocks noGrp="1"/>
          </p:cNvSpPr>
          <p:nvPr>
            <p:ph type="title"/>
          </p:nvPr>
        </p:nvSpPr>
        <p:spPr/>
        <p:txBody>
          <a:bodyPr/>
          <a:lstStyle/>
          <a:p>
            <a:r>
              <a:rPr lang="en-US"/>
              <a:t>Click to edit Master title style</a:t>
            </a:r>
          </a:p>
        </p:txBody>
      </p:sp>
      <p:sp>
        <p:nvSpPr>
          <p:cNvPr id="23" name="Text Placeholder 22">
            <a:extLst>
              <a:ext uri="{FF2B5EF4-FFF2-40B4-BE49-F238E27FC236}">
                <a16:creationId xmlns:a16="http://schemas.microsoft.com/office/drawing/2014/main" id="{E36875E6-BA57-13E0-3835-8FF7C467B21D}"/>
              </a:ext>
            </a:extLst>
          </p:cNvPr>
          <p:cNvSpPr>
            <a:spLocks noGrp="1"/>
          </p:cNvSpPr>
          <p:nvPr>
            <p:ph type="body" sz="quarter" idx="45"/>
          </p:nvPr>
        </p:nvSpPr>
        <p:spPr>
          <a:xfrm>
            <a:off x="3110776" y="1143000"/>
            <a:ext cx="8624024" cy="5029200"/>
          </a:xfrm>
        </p:spPr>
        <p:txBody>
          <a:bodyPr lIns="0" tIns="484632" rIns="914400" bIns="457200" numCol="2" spcCol="457200"/>
          <a:lstStyle>
            <a:lvl1pPr marL="457200" indent="-457200">
              <a:lnSpc>
                <a:spcPct val="75000"/>
              </a:lnSpc>
              <a:spcBef>
                <a:spcPts val="2400"/>
              </a:spcBef>
              <a:spcAft>
                <a:spcPts val="300"/>
              </a:spcAft>
              <a:buFontTx/>
              <a:buBlip>
                <a:blip r:embed="rId4">
                  <a:extLst>
                    <a:ext uri="{96DAC541-7B7A-43D3-8B79-37D633B846F1}">
                      <asvg:svgBlip xmlns:asvg="http://schemas.microsoft.com/office/drawing/2016/SVG/main" r:embed="rId5"/>
                    </a:ext>
                  </a:extLst>
                </a:blip>
              </a:buBlip>
              <a:defRPr sz="3200">
                <a:solidFill>
                  <a:schemeClr val="tx2"/>
                </a:solidFill>
                <a:latin typeface="Bebas Neue" panose="020B0606020202050201" pitchFamily="34" charset="77"/>
              </a:defRPr>
            </a:lvl1pPr>
            <a:lvl2pPr marL="740664">
              <a:defRPr/>
            </a:lvl2pPr>
            <a:lvl3pPr marL="1024128">
              <a:defRPr/>
            </a:lvl3pPr>
            <a:lvl4pPr marL="1307592">
              <a:defRPr/>
            </a:lvl4pPr>
            <a:lvl5pPr marL="1591056">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7">
            <a:extLst>
              <a:ext uri="{FF2B5EF4-FFF2-40B4-BE49-F238E27FC236}">
                <a16:creationId xmlns:a16="http://schemas.microsoft.com/office/drawing/2014/main" id="{2435C8AB-9BB6-A075-C9BB-02A15C4298BF}"/>
              </a:ext>
            </a:extLst>
          </p:cNvPr>
          <p:cNvSpPr>
            <a:spLocks noGrp="1"/>
          </p:cNvSpPr>
          <p:nvPr>
            <p:ph type="body" sz="quarter" idx="46"/>
          </p:nvPr>
        </p:nvSpPr>
        <p:spPr>
          <a:xfrm>
            <a:off x="457200" y="1143001"/>
            <a:ext cx="1958853" cy="5029200"/>
          </a:xfrm>
        </p:spPr>
        <p:txBody>
          <a:bodyPr/>
          <a:lstStyle>
            <a:lvl1pPr marL="285750" indent="-285750">
              <a:spcBef>
                <a:spcPts val="900"/>
              </a:spcBef>
              <a:spcAft>
                <a:spcPts val="600"/>
              </a:spcAft>
              <a:buFontTx/>
              <a:buBlip>
                <a:blip r:embed="rId6">
                  <a:extLst>
                    <a:ext uri="{96DAC541-7B7A-43D3-8B79-37D633B846F1}">
                      <asvg:svgBlip xmlns:asvg="http://schemas.microsoft.com/office/drawing/2016/SVG/main" r:embed="rId7"/>
                    </a:ext>
                  </a:extLst>
                </a:blip>
              </a:buBlip>
              <a:defRPr b="1">
                <a:solidFill>
                  <a:schemeClr val="accent1"/>
                </a:solidFill>
              </a:defRPr>
            </a:lvl1pPr>
            <a:lvl2pPr marL="283464" indent="-285750">
              <a:spcBef>
                <a:spcPts val="900"/>
              </a:spcBef>
              <a:spcAft>
                <a:spcPts val="600"/>
              </a:spcAft>
              <a:buSzPct val="100000"/>
              <a:buFontTx/>
              <a:buBlip>
                <a:blip r:embed="rId4">
                  <a:extLst>
                    <a:ext uri="{96DAC541-7B7A-43D3-8B79-37D633B846F1}">
                      <asvg:svgBlip xmlns:asvg="http://schemas.microsoft.com/office/drawing/2016/SVG/main" r:embed="rId5"/>
                    </a:ext>
                  </a:extLst>
                </a:blip>
              </a:buBlip>
              <a:defRPr b="1"/>
            </a:lvl2pPr>
            <a:lvl3pPr marL="566928" indent="-285750">
              <a:spcBef>
                <a:spcPts val="0"/>
              </a:spcBef>
              <a:buFontTx/>
              <a:buBlip>
                <a:blip r:embed="rId8">
                  <a:extLst>
                    <a:ext uri="{96DAC541-7B7A-43D3-8B79-37D633B846F1}">
                      <asvg:svgBlip xmlns:asvg="http://schemas.microsoft.com/office/drawing/2016/SVG/main" r:embed="rId9"/>
                    </a:ext>
                  </a:extLst>
                </a:blip>
              </a:buBlip>
              <a:defRPr/>
            </a:lvl3pPr>
            <a:lvl4pPr marL="850392">
              <a:defRPr/>
            </a:lvl4pPr>
            <a:lvl5pPr marL="1133856">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3584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grpId="0" nodeType="withEffect">
                                  <p:stCondLst>
                                    <p:cond delay="20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1+#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grpId="0" nodeType="withEffect">
                                  <p:stCondLst>
                                    <p:cond delay="40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1+#ppt_w/2"/>
                                          </p:val>
                                        </p:tav>
                                        <p:tav tm="100000">
                                          <p:val>
                                            <p:strVal val="#ppt_x"/>
                                          </p:val>
                                        </p:tav>
                                      </p:tavLst>
                                    </p:anim>
                                    <p:anim calcmode="lin" valueType="num">
                                      <p:cBhvr additive="base">
                                        <p:cTn id="16" dur="500" fill="hold"/>
                                        <p:tgtEl>
                                          <p:spTgt spid="25"/>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grpId="0" nodeType="withEffect">
                                  <p:stCondLst>
                                    <p:cond delay="400"/>
                                  </p:stCondLst>
                                  <p:childTnLst>
                                    <p:set>
                                      <p:cBhvr>
                                        <p:cTn id="18" dur="1" fill="hold">
                                          <p:stCondLst>
                                            <p:cond delay="0"/>
                                          </p:stCondLst>
                                        </p:cTn>
                                        <p:tgtEl>
                                          <p:spTgt spid="23">
                                            <p:txEl>
                                              <p:pRg st="0" end="0"/>
                                            </p:txEl>
                                          </p:spTgt>
                                        </p:tgtEl>
                                        <p:attrNameLst>
                                          <p:attrName>style.visibility</p:attrName>
                                        </p:attrNameLst>
                                      </p:cBhvr>
                                      <p:to>
                                        <p:strVal val="visible"/>
                                      </p:to>
                                    </p:set>
                                    <p:anim calcmode="lin" valueType="num">
                                      <p:cBhvr additive="base">
                                        <p:cTn id="19"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3">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2" accel="50000" decel="50000" fill="hold" grpId="0" nodeType="withEffect">
                                  <p:stCondLst>
                                    <p:cond delay="400"/>
                                  </p:stCondLst>
                                  <p:childTnLst>
                                    <p:set>
                                      <p:cBhvr>
                                        <p:cTn id="22" dur="1" fill="hold">
                                          <p:stCondLst>
                                            <p:cond delay="0"/>
                                          </p:stCondLst>
                                        </p:cTn>
                                        <p:tgtEl>
                                          <p:spTgt spid="23">
                                            <p:txEl>
                                              <p:pRg st="1" end="1"/>
                                            </p:txEl>
                                          </p:spTgt>
                                        </p:tgtEl>
                                        <p:attrNameLst>
                                          <p:attrName>style.visibility</p:attrName>
                                        </p:attrNameLst>
                                      </p:cBhvr>
                                      <p:to>
                                        <p:strVal val="visible"/>
                                      </p:to>
                                    </p:set>
                                    <p:anim calcmode="lin" valueType="num">
                                      <p:cBhvr additive="base">
                                        <p:cTn id="23" dur="500" fill="hold"/>
                                        <p:tgtEl>
                                          <p:spTgt spid="23">
                                            <p:txEl>
                                              <p:pRg st="1" end="1"/>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3">
                                            <p:txEl>
                                              <p:pRg st="1" end="1"/>
                                            </p:txEl>
                                          </p:spTgt>
                                        </p:tgtEl>
                                        <p:attrNameLst>
                                          <p:attrName>ppt_y</p:attrName>
                                        </p:attrNameLst>
                                      </p:cBhvr>
                                      <p:tavLst>
                                        <p:tav tm="0">
                                          <p:val>
                                            <p:strVal val="#ppt_y"/>
                                          </p:val>
                                        </p:tav>
                                        <p:tav tm="100000">
                                          <p:val>
                                            <p:strVal val="#ppt_y"/>
                                          </p:val>
                                        </p:tav>
                                      </p:tavLst>
                                    </p:anim>
                                  </p:childTnLst>
                                </p:cTn>
                              </p:par>
                              <p:par>
                                <p:cTn id="25" presetID="2" presetClass="entr" presetSubtype="2" accel="50000" decel="50000" fill="hold" grpId="0" nodeType="withEffect">
                                  <p:stCondLst>
                                    <p:cond delay="400"/>
                                  </p:stCondLst>
                                  <p:childTnLst>
                                    <p:set>
                                      <p:cBhvr>
                                        <p:cTn id="26" dur="1" fill="hold">
                                          <p:stCondLst>
                                            <p:cond delay="0"/>
                                          </p:stCondLst>
                                        </p:cTn>
                                        <p:tgtEl>
                                          <p:spTgt spid="23">
                                            <p:txEl>
                                              <p:pRg st="2" end="2"/>
                                            </p:txEl>
                                          </p:spTgt>
                                        </p:tgtEl>
                                        <p:attrNameLst>
                                          <p:attrName>style.visibility</p:attrName>
                                        </p:attrNameLst>
                                      </p:cBhvr>
                                      <p:to>
                                        <p:strVal val="visible"/>
                                      </p:to>
                                    </p:set>
                                    <p:anim calcmode="lin" valueType="num">
                                      <p:cBhvr additive="base">
                                        <p:cTn id="27" dur="500" fill="hold"/>
                                        <p:tgtEl>
                                          <p:spTgt spid="23">
                                            <p:txEl>
                                              <p:pRg st="2" end="2"/>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23">
                                            <p:txEl>
                                              <p:pRg st="2" end="2"/>
                                            </p:txEl>
                                          </p:spTgt>
                                        </p:tgtEl>
                                        <p:attrNameLst>
                                          <p:attrName>ppt_y</p:attrName>
                                        </p:attrNameLst>
                                      </p:cBhvr>
                                      <p:tavLst>
                                        <p:tav tm="0">
                                          <p:val>
                                            <p:strVal val="#ppt_y"/>
                                          </p:val>
                                        </p:tav>
                                        <p:tav tm="100000">
                                          <p:val>
                                            <p:strVal val="#ppt_y"/>
                                          </p:val>
                                        </p:tav>
                                      </p:tavLst>
                                    </p:anim>
                                  </p:childTnLst>
                                </p:cTn>
                              </p:par>
                              <p:par>
                                <p:cTn id="29" presetID="2" presetClass="entr" presetSubtype="2" accel="50000" decel="50000" fill="hold" grpId="0" nodeType="withEffect">
                                  <p:stCondLst>
                                    <p:cond delay="400"/>
                                  </p:stCondLst>
                                  <p:childTnLst>
                                    <p:set>
                                      <p:cBhvr>
                                        <p:cTn id="30" dur="1" fill="hold">
                                          <p:stCondLst>
                                            <p:cond delay="0"/>
                                          </p:stCondLst>
                                        </p:cTn>
                                        <p:tgtEl>
                                          <p:spTgt spid="23">
                                            <p:txEl>
                                              <p:pRg st="3" end="3"/>
                                            </p:txEl>
                                          </p:spTgt>
                                        </p:tgtEl>
                                        <p:attrNameLst>
                                          <p:attrName>style.visibility</p:attrName>
                                        </p:attrNameLst>
                                      </p:cBhvr>
                                      <p:to>
                                        <p:strVal val="visible"/>
                                      </p:to>
                                    </p:set>
                                    <p:anim calcmode="lin" valueType="num">
                                      <p:cBhvr additive="base">
                                        <p:cTn id="31" dur="500" fill="hold"/>
                                        <p:tgtEl>
                                          <p:spTgt spid="23">
                                            <p:txEl>
                                              <p:pRg st="3" end="3"/>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3">
                                            <p:txEl>
                                              <p:pRg st="3" end="3"/>
                                            </p:txEl>
                                          </p:spTgt>
                                        </p:tgtEl>
                                        <p:attrNameLst>
                                          <p:attrName>ppt_y</p:attrName>
                                        </p:attrNameLst>
                                      </p:cBhvr>
                                      <p:tavLst>
                                        <p:tav tm="0">
                                          <p:val>
                                            <p:strVal val="#ppt_y"/>
                                          </p:val>
                                        </p:tav>
                                        <p:tav tm="100000">
                                          <p:val>
                                            <p:strVal val="#ppt_y"/>
                                          </p:val>
                                        </p:tav>
                                      </p:tavLst>
                                    </p:anim>
                                  </p:childTnLst>
                                </p:cTn>
                              </p:par>
                              <p:par>
                                <p:cTn id="33" presetID="2" presetClass="entr" presetSubtype="2" accel="50000" decel="50000" fill="hold" grpId="0" nodeType="withEffect">
                                  <p:stCondLst>
                                    <p:cond delay="400"/>
                                  </p:stCondLst>
                                  <p:childTnLst>
                                    <p:set>
                                      <p:cBhvr>
                                        <p:cTn id="34" dur="1" fill="hold">
                                          <p:stCondLst>
                                            <p:cond delay="0"/>
                                          </p:stCondLst>
                                        </p:cTn>
                                        <p:tgtEl>
                                          <p:spTgt spid="23">
                                            <p:txEl>
                                              <p:pRg st="4" end="4"/>
                                            </p:txEl>
                                          </p:spTgt>
                                        </p:tgtEl>
                                        <p:attrNameLst>
                                          <p:attrName>style.visibility</p:attrName>
                                        </p:attrNameLst>
                                      </p:cBhvr>
                                      <p:to>
                                        <p:strVal val="visible"/>
                                      </p:to>
                                    </p:set>
                                    <p:anim calcmode="lin" valueType="num">
                                      <p:cBhvr additive="base">
                                        <p:cTn id="35" dur="500" fill="hold"/>
                                        <p:tgtEl>
                                          <p:spTgt spid="23">
                                            <p:txEl>
                                              <p:pRg st="4" end="4"/>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2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5" grpId="0" animBg="1"/>
      <p:bldP spid="23" grpId="0" uiExpand="1" build="p">
        <p:tmplLst>
          <p:tmpl lvl="1">
            <p:tnLst>
              <p:par>
                <p:cTn presetID="2" presetClass="entr" presetSubtype="2" accel="50000" decel="50000" fill="hold" nodeType="withEffect">
                  <p:stCondLst>
                    <p:cond delay="4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 lvl="2">
            <p:tnLst>
              <p:par>
                <p:cTn presetID="2" presetClass="entr" presetSubtype="2" accel="50000" decel="50000" fill="hold" nodeType="withEffect">
                  <p:stCondLst>
                    <p:cond delay="4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 lvl="3">
            <p:tnLst>
              <p:par>
                <p:cTn presetID="2" presetClass="entr" presetSubtype="2" accel="50000" decel="50000" fill="hold" nodeType="withEffect">
                  <p:stCondLst>
                    <p:cond delay="4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 lvl="4">
            <p:tnLst>
              <p:par>
                <p:cTn presetID="2" presetClass="entr" presetSubtype="2" accel="50000" decel="50000" fill="hold" nodeType="withEffect">
                  <p:stCondLst>
                    <p:cond delay="4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 lvl="5">
            <p:tnLst>
              <p:par>
                <p:cTn presetID="2" presetClass="entr" presetSubtype="2" accel="50000" decel="50000" fill="hold" nodeType="withEffect">
                  <p:stCondLst>
                    <p:cond delay="4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ummary of Scope - STATIC">
    <p:spTree>
      <p:nvGrpSpPr>
        <p:cNvPr id="1" name=""/>
        <p:cNvGrpSpPr/>
        <p:nvPr/>
      </p:nvGrpSpPr>
      <p:grpSpPr>
        <a:xfrm>
          <a:off x="0" y="0"/>
          <a:ext cx="0" cy="0"/>
          <a:chOff x="0" y="0"/>
          <a:chExt cx="0" cy="0"/>
        </a:xfrm>
      </p:grpSpPr>
      <p:sp>
        <p:nvSpPr>
          <p:cNvPr id="18" name="Round Single Corner Rectangle 17">
            <a:extLst>
              <a:ext uri="{FF2B5EF4-FFF2-40B4-BE49-F238E27FC236}">
                <a16:creationId xmlns:a16="http://schemas.microsoft.com/office/drawing/2014/main" id="{8F2A04B8-76E5-91D8-3452-5A5DA8AAB526}"/>
              </a:ext>
            </a:extLst>
          </p:cNvPr>
          <p:cNvSpPr/>
          <p:nvPr userDrawn="1"/>
        </p:nvSpPr>
        <p:spPr>
          <a:xfrm flipH="1">
            <a:off x="2873258" y="1143000"/>
            <a:ext cx="9318741" cy="5715000"/>
          </a:xfrm>
          <a:prstGeom prst="round1Rect">
            <a:avLst>
              <a:gd name="adj" fmla="val 2709"/>
            </a:avLst>
          </a:prstGeom>
          <a:solidFill>
            <a:schemeClr val="accent3"/>
          </a:solidFill>
          <a:ln w="6350">
            <a:noFill/>
          </a:ln>
        </p:spPr>
        <p:style>
          <a:lnRef idx="2">
            <a:schemeClr val="accent1">
              <a:shade val="15000"/>
            </a:schemeClr>
          </a:lnRef>
          <a:fillRef idx="1">
            <a:schemeClr val="accent1"/>
          </a:fillRef>
          <a:effectRef idx="0">
            <a:schemeClr val="accent1"/>
          </a:effectRef>
          <a:fontRef idx="minor">
            <a:schemeClr val="lt1"/>
          </a:fontRef>
        </p:style>
        <p:txBody>
          <a:bodyPr lIns="457200" tIns="457200" rIns="457200" bIns="457200" numCol="2" rtlCol="0" anchor="t"/>
          <a:lstStyle/>
          <a:p>
            <a:endParaRPr lang="en-US" sz="1400" dirty="0">
              <a:solidFill>
                <a:schemeClr val="bg1"/>
              </a:solidFill>
              <a:latin typeface="Libre Franklin" pitchFamily="2" charset="77"/>
            </a:endParaRPr>
          </a:p>
        </p:txBody>
      </p:sp>
      <p:sp>
        <p:nvSpPr>
          <p:cNvPr id="19" name="Round Single Corner Rectangle 18">
            <a:extLst>
              <a:ext uri="{FF2B5EF4-FFF2-40B4-BE49-F238E27FC236}">
                <a16:creationId xmlns:a16="http://schemas.microsoft.com/office/drawing/2014/main" id="{1C00B285-AE87-4E35-7D5C-9972B1CC76B4}"/>
              </a:ext>
            </a:extLst>
          </p:cNvPr>
          <p:cNvSpPr/>
          <p:nvPr userDrawn="1"/>
        </p:nvSpPr>
        <p:spPr>
          <a:xfrm flipH="1">
            <a:off x="2992019" y="1143000"/>
            <a:ext cx="9199981" cy="5715000"/>
          </a:xfrm>
          <a:prstGeom prst="round1Rect">
            <a:avLst>
              <a:gd name="adj" fmla="val 2709"/>
            </a:avLst>
          </a:prstGeom>
          <a:solidFill>
            <a:schemeClr val="accent1"/>
          </a:solidFill>
          <a:ln w="6350">
            <a:noFill/>
          </a:ln>
        </p:spPr>
        <p:style>
          <a:lnRef idx="2">
            <a:schemeClr val="accent1">
              <a:shade val="15000"/>
            </a:schemeClr>
          </a:lnRef>
          <a:fillRef idx="1">
            <a:schemeClr val="accent1"/>
          </a:fillRef>
          <a:effectRef idx="0">
            <a:schemeClr val="accent1"/>
          </a:effectRef>
          <a:fontRef idx="minor">
            <a:schemeClr val="lt1"/>
          </a:fontRef>
        </p:style>
        <p:txBody>
          <a:bodyPr lIns="457200" tIns="457200" rIns="457200" bIns="457200" numCol="2" rtlCol="0" anchor="t"/>
          <a:lstStyle/>
          <a:p>
            <a:endParaRPr lang="en-US" sz="1400" dirty="0">
              <a:solidFill>
                <a:schemeClr val="bg1"/>
              </a:solidFill>
              <a:latin typeface="Libre Franklin" pitchFamily="2" charset="77"/>
            </a:endParaRPr>
          </a:p>
        </p:txBody>
      </p:sp>
      <p:sp>
        <p:nvSpPr>
          <p:cNvPr id="25" name="Round Single Corner Rectangle 24">
            <a:extLst>
              <a:ext uri="{FF2B5EF4-FFF2-40B4-BE49-F238E27FC236}">
                <a16:creationId xmlns:a16="http://schemas.microsoft.com/office/drawing/2014/main" id="{321981BD-AADA-533D-D481-53B5FF9ED8CC}"/>
              </a:ext>
            </a:extLst>
          </p:cNvPr>
          <p:cNvSpPr/>
          <p:nvPr userDrawn="1"/>
        </p:nvSpPr>
        <p:spPr>
          <a:xfrm flipH="1">
            <a:off x="3110777" y="1143000"/>
            <a:ext cx="9081221" cy="5715000"/>
          </a:xfrm>
          <a:prstGeom prst="round1Rect">
            <a:avLst>
              <a:gd name="adj" fmla="val 2709"/>
            </a:avLst>
          </a:prstGeom>
          <a:solidFill>
            <a:schemeClr val="bg1"/>
          </a:solidFill>
          <a:ln w="63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lIns="457200" tIns="457200" rIns="914400" bIns="457200" numCol="2" spcCol="457200" rtlCol="0" anchor="t"/>
          <a:lstStyle/>
          <a:p>
            <a:pPr>
              <a:lnSpc>
                <a:spcPct val="75000"/>
              </a:lnSpc>
              <a:spcBef>
                <a:spcPts val="2400"/>
              </a:spcBef>
              <a:spcAft>
                <a:spcPts val="800"/>
              </a:spcAft>
            </a:pPr>
            <a:endParaRPr lang="en-US" sz="1400" dirty="0">
              <a:solidFill>
                <a:schemeClr val="tx1"/>
              </a:solidFill>
              <a:latin typeface="Libre Franklin" pitchFamily="2" charset="77"/>
            </a:endParaRPr>
          </a:p>
        </p:txBody>
      </p:sp>
      <p:sp>
        <p:nvSpPr>
          <p:cNvPr id="5" name="Slide Number Placeholder 4">
            <a:extLst>
              <a:ext uri="{FF2B5EF4-FFF2-40B4-BE49-F238E27FC236}">
                <a16:creationId xmlns:a16="http://schemas.microsoft.com/office/drawing/2014/main" id="{BDE4546C-7CA9-473B-14EB-858C22B4586B}"/>
              </a:ext>
            </a:extLst>
          </p:cNvPr>
          <p:cNvSpPr>
            <a:spLocks noGrp="1"/>
          </p:cNvSpPr>
          <p:nvPr>
            <p:ph type="sldNum" sz="quarter" idx="13"/>
          </p:nvPr>
        </p:nvSpPr>
        <p:spPr>
          <a:xfrm>
            <a:off x="11274408" y="6400800"/>
            <a:ext cx="686930" cy="228600"/>
          </a:xfrm>
          <a:prstGeom prst="rect">
            <a:avLst/>
          </a:prstGeom>
        </p:spPr>
        <p:txBody>
          <a:bodyPr/>
          <a:lstStyle/>
          <a:p>
            <a:fld id="{9E91F3BB-F7D0-F649-A242-7709B7249C65}" type="slidenum">
              <a:rPr lang="en-US" smtClean="0"/>
              <a:pPr/>
              <a:t>‹#›</a:t>
            </a:fld>
            <a:endParaRPr lang="en-US" dirty="0"/>
          </a:p>
        </p:txBody>
      </p:sp>
      <p:pic>
        <p:nvPicPr>
          <p:cNvPr id="21" name="Graphic 20">
            <a:extLst>
              <a:ext uri="{FF2B5EF4-FFF2-40B4-BE49-F238E27FC236}">
                <a16:creationId xmlns:a16="http://schemas.microsoft.com/office/drawing/2014/main" id="{5D000E5A-1846-E692-0A87-91AE86C7E0A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03DC109-A7BC-2686-C1C3-DC8DDD5F248E}"/>
              </a:ext>
            </a:extLst>
          </p:cNvPr>
          <p:cNvSpPr>
            <a:spLocks noGrp="1"/>
          </p:cNvSpPr>
          <p:nvPr>
            <p:ph type="title"/>
          </p:nvPr>
        </p:nvSpPr>
        <p:spPr/>
        <p:txBody>
          <a:bodyPr/>
          <a:lstStyle/>
          <a:p>
            <a:r>
              <a:rPr lang="en-US"/>
              <a:t>Click to edit Master title style</a:t>
            </a:r>
          </a:p>
        </p:txBody>
      </p:sp>
      <p:sp>
        <p:nvSpPr>
          <p:cNvPr id="23" name="Text Placeholder 22">
            <a:extLst>
              <a:ext uri="{FF2B5EF4-FFF2-40B4-BE49-F238E27FC236}">
                <a16:creationId xmlns:a16="http://schemas.microsoft.com/office/drawing/2014/main" id="{E36875E6-BA57-13E0-3835-8FF7C467B21D}"/>
              </a:ext>
            </a:extLst>
          </p:cNvPr>
          <p:cNvSpPr>
            <a:spLocks noGrp="1"/>
          </p:cNvSpPr>
          <p:nvPr>
            <p:ph type="body" sz="quarter" idx="45"/>
          </p:nvPr>
        </p:nvSpPr>
        <p:spPr>
          <a:xfrm>
            <a:off x="3110776" y="1143000"/>
            <a:ext cx="8624024" cy="5029200"/>
          </a:xfrm>
        </p:spPr>
        <p:txBody>
          <a:bodyPr lIns="0" tIns="484632" rIns="914400" bIns="457200" numCol="2" spcCol="457200"/>
          <a:lstStyle>
            <a:lvl1pPr marL="457200" indent="-457200">
              <a:lnSpc>
                <a:spcPct val="75000"/>
              </a:lnSpc>
              <a:spcBef>
                <a:spcPts val="2400"/>
              </a:spcBef>
              <a:spcAft>
                <a:spcPts val="300"/>
              </a:spcAft>
              <a:buFontTx/>
              <a:buBlip>
                <a:blip r:embed="rId4">
                  <a:extLst>
                    <a:ext uri="{96DAC541-7B7A-43D3-8B79-37D633B846F1}">
                      <asvg:svgBlip xmlns:asvg="http://schemas.microsoft.com/office/drawing/2016/SVG/main" r:embed="rId5"/>
                    </a:ext>
                  </a:extLst>
                </a:blip>
              </a:buBlip>
              <a:defRPr sz="3200">
                <a:solidFill>
                  <a:schemeClr val="tx2"/>
                </a:solidFill>
                <a:latin typeface="Bebas Neue" panose="020B0606020202050201" pitchFamily="34" charset="77"/>
              </a:defRPr>
            </a:lvl1pPr>
            <a:lvl2pPr marL="740664">
              <a:defRPr/>
            </a:lvl2pPr>
            <a:lvl3pPr marL="1024128">
              <a:defRPr/>
            </a:lvl3pPr>
            <a:lvl4pPr marL="1307592">
              <a:defRPr/>
            </a:lvl4pPr>
            <a:lvl5pPr marL="1591056">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7">
            <a:extLst>
              <a:ext uri="{FF2B5EF4-FFF2-40B4-BE49-F238E27FC236}">
                <a16:creationId xmlns:a16="http://schemas.microsoft.com/office/drawing/2014/main" id="{2435C8AB-9BB6-A075-C9BB-02A15C4298BF}"/>
              </a:ext>
            </a:extLst>
          </p:cNvPr>
          <p:cNvSpPr>
            <a:spLocks noGrp="1"/>
          </p:cNvSpPr>
          <p:nvPr>
            <p:ph type="body" sz="quarter" idx="46"/>
          </p:nvPr>
        </p:nvSpPr>
        <p:spPr>
          <a:xfrm>
            <a:off x="457200" y="1143001"/>
            <a:ext cx="1958853" cy="5029200"/>
          </a:xfrm>
        </p:spPr>
        <p:txBody>
          <a:bodyPr/>
          <a:lstStyle>
            <a:lvl1pPr marL="285750" indent="-285750">
              <a:spcBef>
                <a:spcPts val="900"/>
              </a:spcBef>
              <a:spcAft>
                <a:spcPts val="600"/>
              </a:spcAft>
              <a:buFontTx/>
              <a:buBlip>
                <a:blip r:embed="rId6">
                  <a:extLst>
                    <a:ext uri="{96DAC541-7B7A-43D3-8B79-37D633B846F1}">
                      <asvg:svgBlip xmlns:asvg="http://schemas.microsoft.com/office/drawing/2016/SVG/main" r:embed="rId7"/>
                    </a:ext>
                  </a:extLst>
                </a:blip>
              </a:buBlip>
              <a:defRPr b="1">
                <a:solidFill>
                  <a:schemeClr val="accent1"/>
                </a:solidFill>
              </a:defRPr>
            </a:lvl1pPr>
            <a:lvl2pPr marL="283464" indent="-285750">
              <a:spcBef>
                <a:spcPts val="900"/>
              </a:spcBef>
              <a:spcAft>
                <a:spcPts val="600"/>
              </a:spcAft>
              <a:buSzPct val="100000"/>
              <a:buFontTx/>
              <a:buBlip>
                <a:blip r:embed="rId4">
                  <a:extLst>
                    <a:ext uri="{96DAC541-7B7A-43D3-8B79-37D633B846F1}">
                      <asvg:svgBlip xmlns:asvg="http://schemas.microsoft.com/office/drawing/2016/SVG/main" r:embed="rId5"/>
                    </a:ext>
                  </a:extLst>
                </a:blip>
              </a:buBlip>
              <a:defRPr b="1"/>
            </a:lvl2pPr>
            <a:lvl3pPr marL="566928" indent="-285750">
              <a:spcBef>
                <a:spcPts val="0"/>
              </a:spcBef>
              <a:buFontTx/>
              <a:buBlip>
                <a:blip r:embed="rId8">
                  <a:extLst>
                    <a:ext uri="{96DAC541-7B7A-43D3-8B79-37D633B846F1}">
                      <asvg:svgBlip xmlns:asvg="http://schemas.microsoft.com/office/drawing/2016/SVG/main" r:embed="rId9"/>
                    </a:ext>
                  </a:extLst>
                </a:blip>
              </a:buBlip>
              <a:defRPr/>
            </a:lvl3pPr>
            <a:lvl4pPr marL="850392">
              <a:defRPr/>
            </a:lvl4pPr>
            <a:lvl5pPr marL="1133856">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510024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C2279714-2957-B830-3927-F093AF2083BE}"/>
              </a:ext>
            </a:extLst>
          </p:cNvPr>
          <p:cNvSpPr>
            <a:spLocks noGrp="1"/>
          </p:cNvSpPr>
          <p:nvPr>
            <p:ph type="pic" sz="quarter" idx="16" hasCustomPrompt="1"/>
          </p:nvPr>
        </p:nvSpPr>
        <p:spPr>
          <a:xfrm>
            <a:off x="6896984" y="0"/>
            <a:ext cx="5295015" cy="5295013"/>
          </a:xfrm>
          <a:custGeom>
            <a:avLst/>
            <a:gdLst>
              <a:gd name="connsiteX0" fmla="*/ 0 w 5300726"/>
              <a:gd name="connsiteY0" fmla="*/ 0 h 5300724"/>
              <a:gd name="connsiteX1" fmla="*/ 5300726 w 5300726"/>
              <a:gd name="connsiteY1" fmla="*/ 0 h 5300724"/>
              <a:gd name="connsiteX2" fmla="*/ 5300726 w 5300726"/>
              <a:gd name="connsiteY2" fmla="*/ 5300724 h 5300724"/>
              <a:gd name="connsiteX3" fmla="*/ 5300725 w 5300726"/>
              <a:gd name="connsiteY3" fmla="*/ 5300724 h 5300724"/>
              <a:gd name="connsiteX4" fmla="*/ 6898 w 5300726"/>
              <a:gd name="connsiteY4" fmla="*/ 272774 h 5300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0726" h="5300724">
                <a:moveTo>
                  <a:pt x="0" y="0"/>
                </a:moveTo>
                <a:lnTo>
                  <a:pt x="5300726" y="0"/>
                </a:lnTo>
                <a:lnTo>
                  <a:pt x="5300726" y="5300724"/>
                </a:lnTo>
                <a:lnTo>
                  <a:pt x="5300725" y="5300724"/>
                </a:lnTo>
                <a:cubicBezTo>
                  <a:pt x="2464700" y="5300724"/>
                  <a:pt x="148868" y="3073518"/>
                  <a:pt x="6898" y="272774"/>
                </a:cubicBezTo>
                <a:close/>
              </a:path>
            </a:pathLst>
          </a:custGeom>
          <a:noFill/>
        </p:spPr>
        <p:txBody>
          <a:bodyPr wrap="square" lIns="228600" tIns="137160" rIns="137160" bIns="137160">
            <a:noAutofit/>
          </a:bodyPr>
          <a:lstStyle>
            <a:lvl1pPr marL="0" indent="0">
              <a:buNone/>
              <a:defRPr sz="800">
                <a:solidFill>
                  <a:schemeClr val="bg1">
                    <a:lumMod val="75000"/>
                  </a:schemeClr>
                </a:solidFill>
              </a:defRPr>
            </a:lvl1pPr>
          </a:lstStyle>
          <a:p>
            <a:r>
              <a:rPr lang="en-US" dirty="0"/>
              <a:t>*Add Picture</a:t>
            </a:r>
          </a:p>
        </p:txBody>
      </p:sp>
      <p:sp>
        <p:nvSpPr>
          <p:cNvPr id="17" name="Text Placeholder 16">
            <a:extLst>
              <a:ext uri="{FF2B5EF4-FFF2-40B4-BE49-F238E27FC236}">
                <a16:creationId xmlns:a16="http://schemas.microsoft.com/office/drawing/2014/main" id="{BFA8E345-A463-BF83-6ECE-D7A3E2EA29F4}"/>
              </a:ext>
            </a:extLst>
          </p:cNvPr>
          <p:cNvSpPr>
            <a:spLocks noGrp="1"/>
          </p:cNvSpPr>
          <p:nvPr>
            <p:ph type="body" sz="quarter" idx="26"/>
          </p:nvPr>
        </p:nvSpPr>
        <p:spPr>
          <a:xfrm>
            <a:off x="0" y="0"/>
            <a:ext cx="12192000" cy="685800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a:solidFill>
                  <a:schemeClr val="tx1">
                    <a:alpha val="0"/>
                  </a:schemeClr>
                </a:solidFill>
              </a:defRPr>
            </a:lvl1pPr>
          </a:lstStyle>
          <a:p>
            <a:pPr lvl="0"/>
            <a:endParaRPr lang="en-US" dirty="0"/>
          </a:p>
        </p:txBody>
      </p:sp>
      <p:sp>
        <p:nvSpPr>
          <p:cNvPr id="45" name="Text Placeholder 44">
            <a:extLst>
              <a:ext uri="{FF2B5EF4-FFF2-40B4-BE49-F238E27FC236}">
                <a16:creationId xmlns:a16="http://schemas.microsoft.com/office/drawing/2014/main" id="{C5AF3E0E-40D4-B808-B466-116A161CE8C7}"/>
              </a:ext>
            </a:extLst>
          </p:cNvPr>
          <p:cNvSpPr>
            <a:spLocks noGrp="1"/>
          </p:cNvSpPr>
          <p:nvPr>
            <p:ph type="body" sz="quarter" idx="23" hasCustomPrompt="1"/>
          </p:nvPr>
        </p:nvSpPr>
        <p:spPr>
          <a:xfrm>
            <a:off x="457200" y="1150283"/>
            <a:ext cx="3059822" cy="822896"/>
          </a:xfrm>
          <a:prstGeom prst="roundRect">
            <a:avLst>
              <a:gd name="adj" fmla="val 4320"/>
            </a:avLst>
          </a:prstGeom>
          <a:noFill/>
        </p:spPr>
        <p:txBody>
          <a:bodyPr anchor="ctr"/>
          <a:lstStyle>
            <a:lvl1pPr marL="0" indent="0" algn="ctr">
              <a:buNone/>
              <a:defRPr sz="800">
                <a:solidFill>
                  <a:schemeClr val="bg1">
                    <a:lumMod val="75000"/>
                  </a:schemeClr>
                </a:solidFill>
              </a:defRPr>
            </a:lvl1pPr>
          </a:lstStyle>
          <a:p>
            <a:pPr lvl="0"/>
            <a:r>
              <a:rPr lang="en-US" dirty="0"/>
              <a:t>Logo Placeholder</a:t>
            </a:r>
          </a:p>
        </p:txBody>
      </p:sp>
      <p:sp>
        <p:nvSpPr>
          <p:cNvPr id="43" name="Text Placeholder 42">
            <a:extLst>
              <a:ext uri="{FF2B5EF4-FFF2-40B4-BE49-F238E27FC236}">
                <a16:creationId xmlns:a16="http://schemas.microsoft.com/office/drawing/2014/main" id="{61076022-DF00-62E2-E66F-1195C6101895}"/>
              </a:ext>
            </a:extLst>
          </p:cNvPr>
          <p:cNvSpPr>
            <a:spLocks noGrp="1"/>
          </p:cNvSpPr>
          <p:nvPr>
            <p:ph type="body" sz="quarter" idx="22"/>
          </p:nvPr>
        </p:nvSpPr>
        <p:spPr>
          <a:xfrm>
            <a:off x="8352956" y="2377376"/>
            <a:ext cx="2919308" cy="3566223"/>
          </a:xfrm>
          <a:prstGeom prst="roundRect">
            <a:avLst>
              <a:gd name="adj" fmla="val 2840"/>
            </a:avLst>
          </a:prstGeom>
          <a:solidFill>
            <a:schemeClr val="accent1"/>
          </a:solidFill>
        </p:spPr>
        <p:txBody>
          <a:bodyPr/>
          <a:lstStyle>
            <a:lvl1pPr>
              <a:defRPr sz="800">
                <a:solidFill>
                  <a:schemeClr val="bg1">
                    <a:alpha val="0"/>
                  </a:schemeClr>
                </a:solidFill>
              </a:defRPr>
            </a:lvl1pPr>
          </a:lstStyle>
          <a:p>
            <a:pPr lvl="0"/>
            <a:endParaRPr lang="en-US" dirty="0"/>
          </a:p>
        </p:txBody>
      </p:sp>
      <p:sp>
        <p:nvSpPr>
          <p:cNvPr id="5" name="Slide Number Placeholder 4">
            <a:extLst>
              <a:ext uri="{FF2B5EF4-FFF2-40B4-BE49-F238E27FC236}">
                <a16:creationId xmlns:a16="http://schemas.microsoft.com/office/drawing/2014/main" id="{BDE4546C-7CA9-473B-14EB-858C22B4586B}"/>
              </a:ext>
            </a:extLst>
          </p:cNvPr>
          <p:cNvSpPr>
            <a:spLocks noGrp="1"/>
          </p:cNvSpPr>
          <p:nvPr>
            <p:ph type="sldNum" sz="quarter" idx="13"/>
          </p:nvPr>
        </p:nvSpPr>
        <p:spPr>
          <a:xfrm>
            <a:off x="11274408" y="6400800"/>
            <a:ext cx="686930" cy="228600"/>
          </a:xfrm>
          <a:prstGeom prst="rect">
            <a:avLst/>
          </a:prstGeom>
        </p:spPr>
        <p:txBody>
          <a:bodyPr/>
          <a:lstStyle/>
          <a:p>
            <a:fld id="{9E91F3BB-F7D0-F649-A242-7709B7249C65}" type="slidenum">
              <a:rPr lang="en-US" smtClean="0"/>
              <a:pPr/>
              <a:t>‹#›</a:t>
            </a:fld>
            <a:endParaRPr lang="en-US" dirty="0"/>
          </a:p>
        </p:txBody>
      </p:sp>
      <p:sp>
        <p:nvSpPr>
          <p:cNvPr id="9" name="TextBox 8">
            <a:extLst>
              <a:ext uri="{FF2B5EF4-FFF2-40B4-BE49-F238E27FC236}">
                <a16:creationId xmlns:a16="http://schemas.microsoft.com/office/drawing/2014/main" id="{174B9412-57F8-618B-9DA6-47C6F709793B}"/>
              </a:ext>
            </a:extLst>
          </p:cNvPr>
          <p:cNvSpPr txBox="1"/>
          <p:nvPr userDrawn="1"/>
        </p:nvSpPr>
        <p:spPr>
          <a:xfrm>
            <a:off x="457200" y="445631"/>
            <a:ext cx="1122417" cy="276987"/>
          </a:xfrm>
          <a:prstGeom prst="roundRect">
            <a:avLst>
              <a:gd name="adj" fmla="val 50000"/>
            </a:avLst>
          </a:prstGeom>
          <a:solidFill>
            <a:schemeClr val="accent1"/>
          </a:solidFill>
        </p:spPr>
        <p:txBody>
          <a:bodyPr wrap="none" lIns="137160" tIns="36576" rIns="137160" bIns="36576" rtlCol="0" anchor="ctr">
            <a:spAutoFit/>
          </a:bodyPr>
          <a:lstStyle/>
          <a:p>
            <a:pPr algn="ctr"/>
            <a:r>
              <a:rPr lang="en-US" sz="800" spc="100" dirty="0">
                <a:solidFill>
                  <a:schemeClr val="bg1"/>
                </a:solidFill>
                <a:latin typeface="Libre Franklin" pitchFamily="2" charset="77"/>
              </a:rPr>
              <a:t>CASE STUDY</a:t>
            </a:r>
          </a:p>
        </p:txBody>
      </p:sp>
      <p:cxnSp>
        <p:nvCxnSpPr>
          <p:cNvPr id="12" name="Straight Connector 11">
            <a:extLst>
              <a:ext uri="{FF2B5EF4-FFF2-40B4-BE49-F238E27FC236}">
                <a16:creationId xmlns:a16="http://schemas.microsoft.com/office/drawing/2014/main" id="{FAD0D326-270B-BEB5-E855-EC5701ED2FF6}"/>
              </a:ext>
            </a:extLst>
          </p:cNvPr>
          <p:cNvCxnSpPr>
            <a:cxnSpLocks/>
          </p:cNvCxnSpPr>
          <p:nvPr userDrawn="1"/>
        </p:nvCxnSpPr>
        <p:spPr>
          <a:xfrm>
            <a:off x="1808217" y="446271"/>
            <a:ext cx="0" cy="2743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Text Placeholder 29">
            <a:extLst>
              <a:ext uri="{FF2B5EF4-FFF2-40B4-BE49-F238E27FC236}">
                <a16:creationId xmlns:a16="http://schemas.microsoft.com/office/drawing/2014/main" id="{34671B3E-B4BD-1506-C698-3EE44A846724}"/>
              </a:ext>
            </a:extLst>
          </p:cNvPr>
          <p:cNvSpPr>
            <a:spLocks noGrp="1"/>
          </p:cNvSpPr>
          <p:nvPr>
            <p:ph type="body" sz="quarter" idx="17" hasCustomPrompt="1"/>
          </p:nvPr>
        </p:nvSpPr>
        <p:spPr>
          <a:xfrm>
            <a:off x="2218196" y="498793"/>
            <a:ext cx="1056379" cy="169277"/>
          </a:xfrm>
        </p:spPr>
        <p:txBody>
          <a:bodyPr wrap="none" anchor="ctr">
            <a:spAutoFit/>
          </a:bodyPr>
          <a:lstStyle>
            <a:lvl1pPr marL="0" indent="0">
              <a:buNone/>
              <a:defRPr sz="1100"/>
            </a:lvl1pPr>
          </a:lstStyle>
          <a:p>
            <a:pPr lvl="0"/>
            <a:r>
              <a:rPr lang="en-US" dirty="0"/>
              <a:t>Company Name</a:t>
            </a:r>
          </a:p>
        </p:txBody>
      </p:sp>
      <p:sp>
        <p:nvSpPr>
          <p:cNvPr id="36" name="Text Placeholder 32">
            <a:extLst>
              <a:ext uri="{FF2B5EF4-FFF2-40B4-BE49-F238E27FC236}">
                <a16:creationId xmlns:a16="http://schemas.microsoft.com/office/drawing/2014/main" id="{9F131428-D69C-3C37-2E24-D18FABFBD763}"/>
              </a:ext>
            </a:extLst>
          </p:cNvPr>
          <p:cNvSpPr>
            <a:spLocks noGrp="1"/>
          </p:cNvSpPr>
          <p:nvPr>
            <p:ph type="body" sz="quarter" idx="18" hasCustomPrompt="1"/>
          </p:nvPr>
        </p:nvSpPr>
        <p:spPr>
          <a:xfrm>
            <a:off x="9230252" y="2765787"/>
            <a:ext cx="1666922" cy="681592"/>
          </a:xfrm>
        </p:spPr>
        <p:txBody>
          <a:bodyPr wrap="none">
            <a:noAutofit/>
          </a:bodyPr>
          <a:lstStyle>
            <a:lvl1pPr marL="0" indent="0">
              <a:lnSpc>
                <a:spcPct val="80000"/>
              </a:lnSpc>
              <a:buNone/>
              <a:defRPr sz="6000">
                <a:solidFill>
                  <a:schemeClr val="bg1"/>
                </a:solidFill>
                <a:latin typeface="Bebas Neue Regular" panose="020B0606020202050201" pitchFamily="34" charset="77"/>
              </a:defRPr>
            </a:lvl1pPr>
          </a:lstStyle>
          <a:p>
            <a:pPr lvl="0"/>
            <a:r>
              <a:rPr lang="en-US" dirty="0"/>
              <a:t>#%</a:t>
            </a:r>
          </a:p>
        </p:txBody>
      </p:sp>
      <p:sp>
        <p:nvSpPr>
          <p:cNvPr id="37" name="Text Placeholder 34">
            <a:extLst>
              <a:ext uri="{FF2B5EF4-FFF2-40B4-BE49-F238E27FC236}">
                <a16:creationId xmlns:a16="http://schemas.microsoft.com/office/drawing/2014/main" id="{D6E11C94-137E-856E-44BC-87E4E944A10E}"/>
              </a:ext>
            </a:extLst>
          </p:cNvPr>
          <p:cNvSpPr>
            <a:spLocks noGrp="1"/>
          </p:cNvSpPr>
          <p:nvPr>
            <p:ph type="body" sz="quarter" idx="19" hasCustomPrompt="1"/>
          </p:nvPr>
        </p:nvSpPr>
        <p:spPr>
          <a:xfrm>
            <a:off x="9225825" y="3447379"/>
            <a:ext cx="1671349" cy="629739"/>
          </a:xfrm>
        </p:spPr>
        <p:txBody>
          <a:bodyPr wrap="square"/>
          <a:lstStyle>
            <a:lvl1pPr marL="0" indent="0">
              <a:buNone/>
              <a:defRPr>
                <a:solidFill>
                  <a:schemeClr val="bg1"/>
                </a:solidFill>
              </a:defRPr>
            </a:lvl1pPr>
          </a:lstStyle>
          <a:p>
            <a:pPr lvl="0"/>
            <a:r>
              <a:rPr lang="en-US" dirty="0"/>
              <a:t>Increase in</a:t>
            </a:r>
            <a:br>
              <a:rPr lang="en-US" dirty="0"/>
            </a:br>
            <a:r>
              <a:rPr lang="en-US" dirty="0"/>
              <a:t>Lorem Ipsum Dolor Sit </a:t>
            </a:r>
            <a:r>
              <a:rPr lang="en-US" dirty="0" err="1"/>
              <a:t>Amet</a:t>
            </a:r>
            <a:endParaRPr lang="en-US" dirty="0"/>
          </a:p>
        </p:txBody>
      </p:sp>
      <p:sp>
        <p:nvSpPr>
          <p:cNvPr id="40" name="Text Placeholder 32">
            <a:extLst>
              <a:ext uri="{FF2B5EF4-FFF2-40B4-BE49-F238E27FC236}">
                <a16:creationId xmlns:a16="http://schemas.microsoft.com/office/drawing/2014/main" id="{BCCEBBDA-539C-A189-F1FE-4B886C37FCC9}"/>
              </a:ext>
            </a:extLst>
          </p:cNvPr>
          <p:cNvSpPr>
            <a:spLocks noGrp="1"/>
          </p:cNvSpPr>
          <p:nvPr>
            <p:ph type="body" sz="quarter" idx="20" hasCustomPrompt="1"/>
          </p:nvPr>
        </p:nvSpPr>
        <p:spPr>
          <a:xfrm>
            <a:off x="9230252" y="4273311"/>
            <a:ext cx="1666922" cy="681592"/>
          </a:xfrm>
        </p:spPr>
        <p:txBody>
          <a:bodyPr wrap="none">
            <a:noAutofit/>
          </a:bodyPr>
          <a:lstStyle>
            <a:lvl1pPr marL="0" indent="0">
              <a:lnSpc>
                <a:spcPct val="80000"/>
              </a:lnSpc>
              <a:buNone/>
              <a:defRPr sz="6000">
                <a:solidFill>
                  <a:schemeClr val="bg1"/>
                </a:solidFill>
                <a:latin typeface="Bebas Neue Regular" panose="020B0606020202050201" pitchFamily="34" charset="77"/>
              </a:defRPr>
            </a:lvl1pPr>
          </a:lstStyle>
          <a:p>
            <a:pPr lvl="0"/>
            <a:r>
              <a:rPr lang="en-US" dirty="0"/>
              <a:t>#%</a:t>
            </a:r>
          </a:p>
        </p:txBody>
      </p:sp>
      <p:sp>
        <p:nvSpPr>
          <p:cNvPr id="41" name="Text Placeholder 34">
            <a:extLst>
              <a:ext uri="{FF2B5EF4-FFF2-40B4-BE49-F238E27FC236}">
                <a16:creationId xmlns:a16="http://schemas.microsoft.com/office/drawing/2014/main" id="{66336DFC-72B8-1E43-77CB-A921F101DA93}"/>
              </a:ext>
            </a:extLst>
          </p:cNvPr>
          <p:cNvSpPr>
            <a:spLocks noGrp="1"/>
          </p:cNvSpPr>
          <p:nvPr>
            <p:ph type="body" sz="quarter" idx="21" hasCustomPrompt="1"/>
          </p:nvPr>
        </p:nvSpPr>
        <p:spPr>
          <a:xfrm>
            <a:off x="9225825" y="4954903"/>
            <a:ext cx="1671349" cy="629739"/>
          </a:xfrm>
        </p:spPr>
        <p:txBody>
          <a:bodyPr wrap="square"/>
          <a:lstStyle>
            <a:lvl1pPr marL="0" indent="0">
              <a:buNone/>
              <a:defRPr>
                <a:solidFill>
                  <a:schemeClr val="bg1"/>
                </a:solidFill>
              </a:defRPr>
            </a:lvl1pPr>
          </a:lstStyle>
          <a:p>
            <a:pPr lvl="0"/>
            <a:r>
              <a:rPr lang="en-US" dirty="0"/>
              <a:t>Increase in</a:t>
            </a:r>
            <a:br>
              <a:rPr lang="en-US" dirty="0"/>
            </a:br>
            <a:r>
              <a:rPr lang="en-US" dirty="0"/>
              <a:t>Lorem Ipsum Dolor Sit </a:t>
            </a:r>
            <a:r>
              <a:rPr lang="en-US" dirty="0" err="1"/>
              <a:t>Amet</a:t>
            </a:r>
            <a:endParaRPr lang="en-US" dirty="0"/>
          </a:p>
        </p:txBody>
      </p:sp>
      <p:sp>
        <p:nvSpPr>
          <p:cNvPr id="48" name="Text Placeholder 46">
            <a:extLst>
              <a:ext uri="{FF2B5EF4-FFF2-40B4-BE49-F238E27FC236}">
                <a16:creationId xmlns:a16="http://schemas.microsoft.com/office/drawing/2014/main" id="{2E4FFD4B-BC11-EE6A-E51A-A2A95AF894E8}"/>
              </a:ext>
            </a:extLst>
          </p:cNvPr>
          <p:cNvSpPr>
            <a:spLocks noGrp="1"/>
          </p:cNvSpPr>
          <p:nvPr>
            <p:ph type="body" sz="quarter" idx="24" hasCustomPrompt="1"/>
          </p:nvPr>
        </p:nvSpPr>
        <p:spPr>
          <a:xfrm>
            <a:off x="8721283" y="2759647"/>
            <a:ext cx="320040" cy="320040"/>
          </a:xfrm>
          <a:prstGeom prst="ellipse">
            <a:avLst/>
          </a:prstGeom>
          <a:blipFill>
            <a:blip r:embed="rId4">
              <a:extLst>
                <a:ext uri="{96DAC541-7B7A-43D3-8B79-37D633B846F1}">
                  <asvg:svgBlip xmlns:asvg="http://schemas.microsoft.com/office/drawing/2016/SVG/main" r:embed="rId5"/>
                </a:ext>
              </a:extLst>
            </a:blip>
            <a:stretch>
              <a:fillRect/>
            </a:stretch>
          </a:blipFill>
        </p:spPr>
        <p:txBody>
          <a:bodyPr/>
          <a:lstStyle>
            <a:lvl1pPr marL="0" indent="0">
              <a:buNone/>
              <a:defRPr/>
            </a:lvl1pPr>
          </a:lstStyle>
          <a:p>
            <a:pPr lvl="0"/>
            <a:r>
              <a:rPr lang="en-US" dirty="0"/>
              <a:t> </a:t>
            </a:r>
          </a:p>
        </p:txBody>
      </p:sp>
      <p:sp>
        <p:nvSpPr>
          <p:cNvPr id="49" name="Text Placeholder 46">
            <a:extLst>
              <a:ext uri="{FF2B5EF4-FFF2-40B4-BE49-F238E27FC236}">
                <a16:creationId xmlns:a16="http://schemas.microsoft.com/office/drawing/2014/main" id="{81D5C10F-A2CD-7C1F-B7FF-1F11AC867814}"/>
              </a:ext>
            </a:extLst>
          </p:cNvPr>
          <p:cNvSpPr>
            <a:spLocks noGrp="1"/>
          </p:cNvSpPr>
          <p:nvPr>
            <p:ph type="body" sz="quarter" idx="25" hasCustomPrompt="1"/>
          </p:nvPr>
        </p:nvSpPr>
        <p:spPr>
          <a:xfrm>
            <a:off x="8721283" y="4273311"/>
            <a:ext cx="320040" cy="320040"/>
          </a:xfrm>
          <a:prstGeom prst="ellipse">
            <a:avLst/>
          </a:prstGeom>
          <a:blipFill>
            <a:blip r:embed="rId4">
              <a:extLst>
                <a:ext uri="{96DAC541-7B7A-43D3-8B79-37D633B846F1}">
                  <asvg:svgBlip xmlns:asvg="http://schemas.microsoft.com/office/drawing/2016/SVG/main" r:embed="rId5"/>
                </a:ext>
              </a:extLst>
            </a:blip>
            <a:stretch>
              <a:fillRect/>
            </a:stretch>
          </a:blipFill>
        </p:spPr>
        <p:txBody>
          <a:bodyPr/>
          <a:lstStyle>
            <a:lvl1pPr marL="0" indent="0">
              <a:buNone/>
              <a:defRPr/>
            </a:lvl1pPr>
          </a:lstStyle>
          <a:p>
            <a:pPr lvl="0"/>
            <a:r>
              <a:rPr lang="en-US" dirty="0"/>
              <a:t> </a:t>
            </a:r>
          </a:p>
        </p:txBody>
      </p:sp>
      <p:sp>
        <p:nvSpPr>
          <p:cNvPr id="2" name="Text Placeholder 9">
            <a:extLst>
              <a:ext uri="{FF2B5EF4-FFF2-40B4-BE49-F238E27FC236}">
                <a16:creationId xmlns:a16="http://schemas.microsoft.com/office/drawing/2014/main" id="{D47ABD30-117F-2760-EFAB-1D4F492987DA}"/>
              </a:ext>
            </a:extLst>
          </p:cNvPr>
          <p:cNvSpPr>
            <a:spLocks noGrp="1"/>
          </p:cNvSpPr>
          <p:nvPr>
            <p:ph type="body" sz="quarter" idx="15"/>
          </p:nvPr>
        </p:nvSpPr>
        <p:spPr>
          <a:xfrm>
            <a:off x="457200" y="2377376"/>
            <a:ext cx="6976021" cy="3794824"/>
          </a:xfrm>
        </p:spPr>
        <p:txBody>
          <a:bodyPr/>
          <a:lstStyle>
            <a:lvl1pPr marL="0" indent="0">
              <a:buNone/>
              <a:defRPr/>
            </a:lvl1pPr>
            <a:lvl2pPr marL="283464" indent="0">
              <a:buNone/>
              <a:defRPr/>
            </a:lvl2pPr>
            <a:lvl3pPr marL="564642" indent="0">
              <a:buNone/>
              <a:defRPr/>
            </a:lvl3pPr>
            <a:lvl4pPr marL="848106" indent="0">
              <a:buNone/>
              <a:defRPr/>
            </a:lvl4pPr>
            <a:lvl5pPr marL="113157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Graphic 7">
            <a:extLst>
              <a:ext uri="{FF2B5EF4-FFF2-40B4-BE49-F238E27FC236}">
                <a16:creationId xmlns:a16="http://schemas.microsoft.com/office/drawing/2014/main" id="{A61D89BB-DD88-CBE1-8BA0-48314E5627F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036816" y="537711"/>
            <a:ext cx="91440" cy="91440"/>
          </a:xfrm>
          <a:prstGeom prst="rect">
            <a:avLst/>
          </a:prstGeom>
        </p:spPr>
      </p:pic>
    </p:spTree>
    <p:extLst>
      <p:ext uri="{BB962C8B-B14F-4D97-AF65-F5344CB8AC3E}">
        <p14:creationId xmlns:p14="http://schemas.microsoft.com/office/powerpoint/2010/main" val="2654566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7">
                                            <p:bg/>
                                          </p:spTgt>
                                        </p:tgtEl>
                                        <p:attrNameLst>
                                          <p:attrName>style.visibility</p:attrName>
                                        </p:attrNameLst>
                                      </p:cBhvr>
                                      <p:to>
                                        <p:strVal val="visible"/>
                                      </p:to>
                                    </p:set>
                                    <p:animEffect transition="in" filter="wheel(1)">
                                      <p:cBhvr>
                                        <p:cTn id="7" dur="2000"/>
                                        <p:tgtEl>
                                          <p:spTgt spid="17">
                                            <p:bg/>
                                          </p:spTgt>
                                        </p:tgtEl>
                                      </p:cBhvr>
                                    </p:animEffect>
                                  </p:childTnLst>
                                </p:cTn>
                              </p:par>
                              <p:par>
                                <p:cTn id="8" presetID="21" presetClass="entr" presetSubtype="1" fill="hold" grpId="0" nodeType="withEffect" nodePh="1">
                                  <p:stCondLst>
                                    <p:cond delay="0"/>
                                  </p:stCondLst>
                                  <p:endCondLst>
                                    <p:cond evt="begin" delay="0">
                                      <p:tn val="8"/>
                                    </p:cond>
                                  </p:end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wheel(1)">
                                      <p:cBhvr>
                                        <p:cTn id="10" dur="2000"/>
                                        <p:tgtEl>
                                          <p:spTgt spid="17">
                                            <p:txEl>
                                              <p:pRg st="0" end="0"/>
                                            </p:txEl>
                                          </p:spTgt>
                                        </p:tgtEl>
                                      </p:cBhvr>
                                    </p:animEffect>
                                  </p:childTnLst>
                                </p:cTn>
                              </p:par>
                              <p:par>
                                <p:cTn id="11" presetID="6" presetClass="emph" presetSubtype="0" accel="50000" decel="50000" autoRev="1" fill="hold" grpId="0" nodeType="withEffect">
                                  <p:stCondLst>
                                    <p:cond delay="0"/>
                                  </p:stCondLst>
                                  <p:childTnLst>
                                    <p:animScale>
                                      <p:cBhvr>
                                        <p:cTn id="12" dur="500" fill="hold"/>
                                        <p:tgtEl>
                                          <p:spTgt spid="48">
                                            <p:bg/>
                                          </p:spTgt>
                                        </p:tgtEl>
                                      </p:cBhvr>
                                      <p:by x="115000" y="115000"/>
                                    </p:animScale>
                                  </p:childTnLst>
                                </p:cTn>
                              </p:par>
                              <p:par>
                                <p:cTn id="13" presetID="6" presetClass="emph" presetSubtype="0" accel="50000" decel="50000" autoRev="1" fill="hold" grpId="0" nodeType="withEffect">
                                  <p:stCondLst>
                                    <p:cond delay="0"/>
                                  </p:stCondLst>
                                  <p:childTnLst>
                                    <p:animScale>
                                      <p:cBhvr>
                                        <p:cTn id="14" dur="500" fill="hold"/>
                                        <p:tgtEl>
                                          <p:spTgt spid="48">
                                            <p:txEl>
                                              <p:pRg st="0" end="0"/>
                                            </p:txEl>
                                          </p:spTgt>
                                        </p:tgtEl>
                                      </p:cBhvr>
                                      <p:by x="115000" y="115000"/>
                                    </p:animScale>
                                  </p:childTnLst>
                                </p:cTn>
                              </p:par>
                              <p:par>
                                <p:cTn id="15" presetID="6" presetClass="emph" presetSubtype="0" accel="50000" decel="50000" autoRev="1" fill="hold" grpId="0" nodeType="withEffect">
                                  <p:stCondLst>
                                    <p:cond delay="200"/>
                                  </p:stCondLst>
                                  <p:childTnLst>
                                    <p:animScale>
                                      <p:cBhvr>
                                        <p:cTn id="16" dur="500" fill="hold"/>
                                        <p:tgtEl>
                                          <p:spTgt spid="49">
                                            <p:bg/>
                                          </p:spTgt>
                                        </p:tgtEl>
                                      </p:cBhvr>
                                      <p:by x="115000" y="115000"/>
                                    </p:animScale>
                                  </p:childTnLst>
                                </p:cTn>
                              </p:par>
                              <p:par>
                                <p:cTn id="17" presetID="6" presetClass="emph" presetSubtype="0" accel="50000" decel="50000" autoRev="1" fill="hold" grpId="0" nodeType="withEffect">
                                  <p:stCondLst>
                                    <p:cond delay="200"/>
                                  </p:stCondLst>
                                  <p:childTnLst>
                                    <p:animScale>
                                      <p:cBhvr>
                                        <p:cTn id="18" dur="500" fill="hold"/>
                                        <p:tgtEl>
                                          <p:spTgt spid="49">
                                            <p:txEl>
                                              <p:pRg st="0" end="0"/>
                                            </p:txEl>
                                          </p:spTgt>
                                        </p:tgtEl>
                                      </p:cBhvr>
                                      <p:by x="115000" y="11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animBg="1">
        <p:tmplLst>
          <p:tmpl>
            <p:tnLst>
              <p:par>
                <p:cTn presetID="21" presetClass="entr" presetSubtype="1"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heel(1)">
                      <p:cBhvr>
                        <p:cTn dur="2000"/>
                        <p:tgtEl>
                          <p:spTgt spid="17"/>
                        </p:tgtEl>
                      </p:cBhvr>
                    </p:animEffect>
                  </p:childTnLst>
                </p:cTn>
              </p:par>
            </p:tnLst>
          </p:tmpl>
          <p:tmpl lvl="1">
            <p:tnLst>
              <p:par>
                <p:cTn presetID="21" presetClass="entr" presetSubtype="1" fill="hold" nodeType="with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Effect transition="in" filter="wheel(1)">
                      <p:cBhvr>
                        <p:cTn dur="2000"/>
                        <p:tgtEl>
                          <p:spTgt spid="17"/>
                        </p:tgtEl>
                      </p:cBhvr>
                    </p:animEffect>
                  </p:childTnLst>
                </p:cTn>
              </p:par>
            </p:tnLst>
          </p:tmpl>
        </p:tmplLst>
      </p:bldP>
      <p:bldP spid="48" grpId="0" build="p" animBg="1">
        <p:tmplLst>
          <p:tmpl>
            <p:tnLst>
              <p:par>
                <p:cTn presetID="6" presetClass="emph" presetSubtype="0" accel="50000" decel="50000" autoRev="1" fill="hold" nodeType="withEffect">
                  <p:stCondLst>
                    <p:cond delay="0"/>
                  </p:stCondLst>
                  <p:childTnLst>
                    <p:animScale>
                      <p:cBhvr>
                        <p:cTn dur="500" fill="hold"/>
                        <p:tgtEl>
                          <p:spTgt spid="48"/>
                        </p:tgtEl>
                      </p:cBhvr>
                      <p:by x="115000" y="115000"/>
                    </p:animScale>
                  </p:childTnLst>
                </p:cTn>
              </p:par>
            </p:tnLst>
          </p:tmpl>
          <p:tmpl lvl="1">
            <p:tnLst>
              <p:par>
                <p:cTn presetID="6" presetClass="emph" presetSubtype="0" accel="50000" decel="50000" autoRev="1" fill="hold" nodeType="withEffect">
                  <p:stCondLst>
                    <p:cond delay="0"/>
                  </p:stCondLst>
                  <p:childTnLst>
                    <p:animScale>
                      <p:cBhvr>
                        <p:cTn dur="500" fill="hold"/>
                        <p:tgtEl>
                          <p:spTgt spid="48"/>
                        </p:tgtEl>
                      </p:cBhvr>
                      <p:by x="115000" y="115000"/>
                    </p:animScale>
                  </p:childTnLst>
                </p:cTn>
              </p:par>
            </p:tnLst>
          </p:tmpl>
        </p:tmplLst>
      </p:bldP>
      <p:bldP spid="49" grpId="0" build="p" animBg="1">
        <p:tmplLst>
          <p:tmpl>
            <p:tnLst>
              <p:par>
                <p:cTn presetID="6" presetClass="emph" presetSubtype="0" accel="50000" decel="50000" autoRev="1" fill="hold" nodeType="withEffect">
                  <p:stCondLst>
                    <p:cond delay="200"/>
                  </p:stCondLst>
                  <p:childTnLst>
                    <p:animScale>
                      <p:cBhvr>
                        <p:cTn dur="500" fill="hold"/>
                        <p:tgtEl>
                          <p:spTgt spid="49"/>
                        </p:tgtEl>
                      </p:cBhvr>
                      <p:by x="115000" y="115000"/>
                    </p:animScale>
                  </p:childTnLst>
                </p:cTn>
              </p:par>
            </p:tnLst>
          </p:tmpl>
          <p:tmpl lvl="1">
            <p:tnLst>
              <p:par>
                <p:cTn presetID="6" presetClass="emph" presetSubtype="0" accel="50000" decel="50000" autoRev="1" fill="hold" nodeType="withEffect">
                  <p:stCondLst>
                    <p:cond delay="200"/>
                  </p:stCondLst>
                  <p:childTnLst>
                    <p:animScale>
                      <p:cBhvr>
                        <p:cTn dur="500" fill="hold"/>
                        <p:tgtEl>
                          <p:spTgt spid="49"/>
                        </p:tgtEl>
                      </p:cBhvr>
                      <p:by x="115000" y="115000"/>
                    </p:animScale>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stimonial">
    <p:spTree>
      <p:nvGrpSpPr>
        <p:cNvPr id="1" name=""/>
        <p:cNvGrpSpPr/>
        <p:nvPr/>
      </p:nvGrpSpPr>
      <p:grpSpPr>
        <a:xfrm>
          <a:off x="0" y="0"/>
          <a:ext cx="0" cy="0"/>
          <a:chOff x="0" y="0"/>
          <a:chExt cx="0" cy="0"/>
        </a:xfrm>
      </p:grpSpPr>
      <p:sp>
        <p:nvSpPr>
          <p:cNvPr id="44" name="Picture Placeholder 43">
            <a:extLst>
              <a:ext uri="{FF2B5EF4-FFF2-40B4-BE49-F238E27FC236}">
                <a16:creationId xmlns:a16="http://schemas.microsoft.com/office/drawing/2014/main" id="{A0784922-0602-B3DB-0AE6-B6FCA8B08625}"/>
              </a:ext>
            </a:extLst>
          </p:cNvPr>
          <p:cNvSpPr>
            <a:spLocks noGrp="1"/>
          </p:cNvSpPr>
          <p:nvPr>
            <p:ph type="pic" sz="quarter" idx="18" hasCustomPrompt="1"/>
          </p:nvPr>
        </p:nvSpPr>
        <p:spPr>
          <a:xfrm rot="10800000" flipH="1" flipV="1">
            <a:off x="5867400" y="0"/>
            <a:ext cx="6324600" cy="6858000"/>
          </a:xfrm>
          <a:custGeom>
            <a:avLst/>
            <a:gdLst>
              <a:gd name="connsiteX0" fmla="*/ 0 w 6324600"/>
              <a:gd name="connsiteY0" fmla="*/ 0 h 6858000"/>
              <a:gd name="connsiteX1" fmla="*/ 6324600 w 6324600"/>
              <a:gd name="connsiteY1" fmla="*/ 0 h 6858000"/>
              <a:gd name="connsiteX2" fmla="*/ 6324600 w 6324600"/>
              <a:gd name="connsiteY2" fmla="*/ 6858000 h 6858000"/>
              <a:gd name="connsiteX3" fmla="*/ 4267193 w 6324600"/>
              <a:gd name="connsiteY3" fmla="*/ 6858000 h 6858000"/>
              <a:gd name="connsiteX4" fmla="*/ 4267193 w 6324600"/>
              <a:gd name="connsiteY4" fmla="*/ 801974 h 6858000"/>
              <a:gd name="connsiteX5" fmla="*/ 0 w 6324600"/>
              <a:gd name="connsiteY5" fmla="*/ 80197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24600" h="6858000">
                <a:moveTo>
                  <a:pt x="0" y="0"/>
                </a:moveTo>
                <a:lnTo>
                  <a:pt x="6324600" y="0"/>
                </a:lnTo>
                <a:lnTo>
                  <a:pt x="6324600" y="6858000"/>
                </a:lnTo>
                <a:lnTo>
                  <a:pt x="4267193" y="6858000"/>
                </a:lnTo>
                <a:lnTo>
                  <a:pt x="4267193" y="801974"/>
                </a:lnTo>
                <a:lnTo>
                  <a:pt x="0" y="801974"/>
                </a:lnTo>
                <a:close/>
              </a:path>
            </a:pathLst>
          </a:custGeom>
          <a:solidFill>
            <a:schemeClr val="bg1">
              <a:lumMod val="95000"/>
            </a:schemeClr>
          </a:solidFill>
        </p:spPr>
        <p:txBody>
          <a:bodyPr wrap="square" lIns="91440" tIns="91440" rIns="91440" bIns="91440" anchor="b">
            <a:noAutofit/>
          </a:bodyPr>
          <a:lstStyle>
            <a:lvl1pPr marL="0" indent="0" algn="r">
              <a:buNone/>
              <a:defRPr sz="800">
                <a:solidFill>
                  <a:schemeClr val="tx1">
                    <a:alpha val="25000"/>
                  </a:schemeClr>
                </a:solidFill>
              </a:defRPr>
            </a:lvl1pPr>
          </a:lstStyle>
          <a:p>
            <a:r>
              <a:rPr lang="en-US" dirty="0"/>
              <a:t>*Add Picture</a:t>
            </a:r>
          </a:p>
        </p:txBody>
      </p:sp>
      <p:sp>
        <p:nvSpPr>
          <p:cNvPr id="9" name="Text Placeholder 47">
            <a:extLst>
              <a:ext uri="{FF2B5EF4-FFF2-40B4-BE49-F238E27FC236}">
                <a16:creationId xmlns:a16="http://schemas.microsoft.com/office/drawing/2014/main" id="{3D779A7F-34B4-5A18-F16C-CBA58AF85749}"/>
              </a:ext>
            </a:extLst>
          </p:cNvPr>
          <p:cNvSpPr>
            <a:spLocks noGrp="1"/>
          </p:cNvSpPr>
          <p:nvPr>
            <p:ph type="body" sz="quarter" idx="27"/>
          </p:nvPr>
        </p:nvSpPr>
        <p:spPr>
          <a:xfrm>
            <a:off x="5867397" y="0"/>
            <a:ext cx="2286000" cy="1033272"/>
          </a:xfrm>
          <a:blipFill dpi="0" rotWithShape="1">
            <a:blip r:embed="rId2">
              <a:alphaModFix amt="50000"/>
              <a:extLst>
                <a:ext uri="{96DAC541-7B7A-43D3-8B79-37D633B846F1}">
                  <asvg:svgBlip xmlns:asvg="http://schemas.microsoft.com/office/drawing/2016/SVG/main" r:embed="rId3"/>
                </a:ext>
              </a:extLst>
            </a:blip>
            <a:srcRect/>
            <a:stretch>
              <a:fillRect/>
            </a:stretch>
          </a:blipFill>
        </p:spPr>
        <p:txBody>
          <a:bodyPr/>
          <a:lstStyle>
            <a:lvl1pPr marL="0" indent="0">
              <a:buNone/>
              <a:defRPr b="1">
                <a:solidFill>
                  <a:schemeClr val="tx1">
                    <a:alpha val="0"/>
                  </a:schemeClr>
                </a:solidFill>
              </a:defRPr>
            </a:lvl1pPr>
          </a:lstStyle>
          <a:p>
            <a:pPr lvl="0"/>
            <a:endParaRPr lang="en-US" dirty="0"/>
          </a:p>
        </p:txBody>
      </p:sp>
      <p:sp>
        <p:nvSpPr>
          <p:cNvPr id="7" name="Text Placeholder 44">
            <a:extLst>
              <a:ext uri="{FF2B5EF4-FFF2-40B4-BE49-F238E27FC236}">
                <a16:creationId xmlns:a16="http://schemas.microsoft.com/office/drawing/2014/main" id="{2FC44AA9-9D38-6C62-13FF-248A4FAC3F37}"/>
              </a:ext>
            </a:extLst>
          </p:cNvPr>
          <p:cNvSpPr>
            <a:spLocks noGrp="1"/>
          </p:cNvSpPr>
          <p:nvPr>
            <p:ph type="body" sz="quarter" idx="23" hasCustomPrompt="1"/>
          </p:nvPr>
        </p:nvSpPr>
        <p:spPr>
          <a:xfrm>
            <a:off x="1371600" y="1028700"/>
            <a:ext cx="2514600" cy="685800"/>
          </a:xfrm>
          <a:prstGeom prst="roundRect">
            <a:avLst>
              <a:gd name="adj" fmla="val 4320"/>
            </a:avLst>
          </a:prstGeom>
          <a:noFill/>
        </p:spPr>
        <p:txBody>
          <a:bodyPr anchor="ctr"/>
          <a:lstStyle>
            <a:lvl1pPr marL="0" indent="0" algn="ctr">
              <a:buNone/>
              <a:defRPr sz="800">
                <a:solidFill>
                  <a:schemeClr val="bg1">
                    <a:lumMod val="75000"/>
                  </a:schemeClr>
                </a:solidFill>
              </a:defRPr>
            </a:lvl1pPr>
          </a:lstStyle>
          <a:p>
            <a:pPr lvl="0"/>
            <a:r>
              <a:rPr lang="en-US" dirty="0"/>
              <a:t>Logo Placeholder</a:t>
            </a:r>
          </a:p>
        </p:txBody>
      </p:sp>
      <p:sp>
        <p:nvSpPr>
          <p:cNvPr id="10" name="Text Placeholder 9">
            <a:extLst>
              <a:ext uri="{FF2B5EF4-FFF2-40B4-BE49-F238E27FC236}">
                <a16:creationId xmlns:a16="http://schemas.microsoft.com/office/drawing/2014/main" id="{FB57DE01-3760-3CCC-6D78-85311481D2C7}"/>
              </a:ext>
            </a:extLst>
          </p:cNvPr>
          <p:cNvSpPr>
            <a:spLocks noGrp="1"/>
          </p:cNvSpPr>
          <p:nvPr>
            <p:ph type="body" sz="quarter" idx="24"/>
          </p:nvPr>
        </p:nvSpPr>
        <p:spPr>
          <a:xfrm>
            <a:off x="1371601" y="2171700"/>
            <a:ext cx="7377682" cy="3314700"/>
          </a:xfrm>
        </p:spPr>
        <p:txBody>
          <a:bodyPr/>
          <a:lstStyle>
            <a:lvl1pPr marL="0" indent="0">
              <a:buNone/>
              <a:defRPr sz="2400" b="0" i="0">
                <a:latin typeface="Libre Franklin Light" pitchFamily="2" charset="77"/>
              </a:defRPr>
            </a:lvl1pPr>
            <a:lvl2pPr marL="0" indent="0">
              <a:spcBef>
                <a:spcPts val="1500"/>
              </a:spcBef>
              <a:buNone/>
              <a:defRPr sz="1000" b="0" i="0">
                <a:latin typeface="Libre Franklin" pitchFamily="2" charset="77"/>
              </a:defRPr>
            </a:lvl2pPr>
            <a:lvl3pPr marL="0" indent="0">
              <a:buNone/>
              <a:defRPr sz="1000" b="1" i="0">
                <a:latin typeface="Libre Franklin" pitchFamily="2" charset="77"/>
              </a:defRPr>
            </a:lvl3pPr>
            <a:lvl4pPr marL="848106" indent="0">
              <a:buNone/>
              <a:defRPr sz="2200" b="0" i="0">
                <a:latin typeface="Libre Franklin Light" pitchFamily="2" charset="77"/>
              </a:defRPr>
            </a:lvl4pPr>
            <a:lvl5pPr marL="1131570" indent="0">
              <a:buNone/>
              <a:defRPr sz="2200" b="0" i="0">
                <a:latin typeface="Libre Franklin Light" pitchFamily="2" charset="77"/>
              </a:defRPr>
            </a:lvl5pPr>
          </a:lstStyle>
          <a:p>
            <a:pPr lvl="0"/>
            <a:r>
              <a:rPr lang="en-US" dirty="0"/>
              <a:t>Click to edit Master text styles</a:t>
            </a:r>
          </a:p>
          <a:p>
            <a:pPr lvl="1"/>
            <a:r>
              <a:rPr lang="en-US" dirty="0"/>
              <a:t>Company Name</a:t>
            </a:r>
          </a:p>
        </p:txBody>
      </p:sp>
      <p:sp>
        <p:nvSpPr>
          <p:cNvPr id="37" name="Text Placeholder 36">
            <a:extLst>
              <a:ext uri="{FF2B5EF4-FFF2-40B4-BE49-F238E27FC236}">
                <a16:creationId xmlns:a16="http://schemas.microsoft.com/office/drawing/2014/main" id="{F2E23A1D-C8DA-3939-167A-7012085C26BC}"/>
              </a:ext>
            </a:extLst>
          </p:cNvPr>
          <p:cNvSpPr>
            <a:spLocks noGrp="1"/>
          </p:cNvSpPr>
          <p:nvPr>
            <p:ph type="body" sz="quarter" idx="25"/>
          </p:nvPr>
        </p:nvSpPr>
        <p:spPr>
          <a:xfrm rot="5400000">
            <a:off x="5867399" y="565150"/>
            <a:ext cx="463551" cy="463550"/>
          </a:xfrm>
          <a:prstGeom prst="rect">
            <a:avLst/>
          </a:prstGeom>
          <a:solidFill>
            <a:schemeClr val="bg1">
              <a:lumMod val="75000"/>
            </a:schemeClr>
          </a:solidFill>
        </p:spPr>
        <p:txBody>
          <a:bodyPr anchor="ctr"/>
          <a:lstStyle>
            <a:lvl1pPr marL="0" indent="0" algn="ctr">
              <a:buNone/>
              <a:defRPr sz="800">
                <a:solidFill>
                  <a:schemeClr val="tx1">
                    <a:alpha val="0"/>
                  </a:schemeClr>
                </a:solidFill>
              </a:defRPr>
            </a:lvl1pPr>
            <a:lvl2pPr marL="283464" indent="0">
              <a:buNone/>
              <a:defRPr sz="800"/>
            </a:lvl2pPr>
            <a:lvl3pPr marL="564642" indent="0">
              <a:buNone/>
              <a:defRPr sz="800"/>
            </a:lvl3pPr>
            <a:lvl4pPr marL="848106" indent="0">
              <a:buNone/>
              <a:defRPr sz="800"/>
            </a:lvl4pPr>
            <a:lvl5pPr marL="1131570" indent="0">
              <a:buNone/>
              <a:defRPr sz="800"/>
            </a:lvl5pPr>
          </a:lstStyle>
          <a:p>
            <a:pPr lvl="0"/>
            <a:endParaRPr lang="en-US" dirty="0"/>
          </a:p>
        </p:txBody>
      </p:sp>
      <p:sp>
        <p:nvSpPr>
          <p:cNvPr id="12" name="Text Placeholder 36">
            <a:extLst>
              <a:ext uri="{FF2B5EF4-FFF2-40B4-BE49-F238E27FC236}">
                <a16:creationId xmlns:a16="http://schemas.microsoft.com/office/drawing/2014/main" id="{4A60127B-250B-B7FD-5184-413E2A85DB49}"/>
              </a:ext>
            </a:extLst>
          </p:cNvPr>
          <p:cNvSpPr>
            <a:spLocks noGrp="1"/>
          </p:cNvSpPr>
          <p:nvPr>
            <p:ph type="body" sz="quarter" idx="26"/>
          </p:nvPr>
        </p:nvSpPr>
        <p:spPr>
          <a:xfrm>
            <a:off x="5981700" y="685801"/>
            <a:ext cx="228600" cy="228600"/>
          </a:xfrm>
          <a:prstGeom prst="rect">
            <a:avLst/>
          </a:prstGeom>
          <a:blipFill dpi="0" rotWithShape="1">
            <a:blip r:embed="rId4">
              <a:extLst>
                <a:ext uri="{96DAC541-7B7A-43D3-8B79-37D633B846F1}">
                  <asvg:svgBlip xmlns:asvg="http://schemas.microsoft.com/office/drawing/2016/SVG/main" r:embed="rId5"/>
                </a:ext>
              </a:extLst>
            </a:blip>
            <a:srcRect/>
            <a:stretch>
              <a:fillRect l="13657" t="21353" r="13657" b="24133"/>
            </a:stretch>
          </a:blipFill>
        </p:spPr>
        <p:txBody>
          <a:bodyPr anchor="ctr"/>
          <a:lstStyle>
            <a:lvl1pPr marL="0" indent="0" algn="ctr">
              <a:buNone/>
              <a:defRPr sz="800">
                <a:solidFill>
                  <a:schemeClr val="tx1">
                    <a:alpha val="0"/>
                  </a:schemeClr>
                </a:solidFill>
              </a:defRPr>
            </a:lvl1pPr>
            <a:lvl2pPr marL="283464" indent="0">
              <a:buNone/>
              <a:defRPr sz="800"/>
            </a:lvl2pPr>
            <a:lvl3pPr marL="564642" indent="0">
              <a:buNone/>
              <a:defRPr sz="800"/>
            </a:lvl3pPr>
            <a:lvl4pPr marL="848106" indent="0">
              <a:buNone/>
              <a:defRPr sz="800"/>
            </a:lvl4pPr>
            <a:lvl5pPr marL="1131570" indent="0">
              <a:buNone/>
              <a:defRPr sz="800"/>
            </a:lvl5pPr>
          </a:lstStyle>
          <a:p>
            <a:pPr lvl="0"/>
            <a:endParaRPr lang="en-US" dirty="0"/>
          </a:p>
        </p:txBody>
      </p:sp>
    </p:spTree>
    <p:extLst>
      <p:ext uri="{BB962C8B-B14F-4D97-AF65-F5344CB8AC3E}">
        <p14:creationId xmlns:p14="http://schemas.microsoft.com/office/powerpoint/2010/main" val="6698039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 Column Boxes Colored">
    <p:spTree>
      <p:nvGrpSpPr>
        <p:cNvPr id="1" name=""/>
        <p:cNvGrpSpPr/>
        <p:nvPr/>
      </p:nvGrpSpPr>
      <p:grpSpPr>
        <a:xfrm>
          <a:off x="0" y="0"/>
          <a:ext cx="0" cy="0"/>
          <a:chOff x="0" y="0"/>
          <a:chExt cx="0" cy="0"/>
        </a:xfrm>
      </p:grpSpPr>
      <p:sp>
        <p:nvSpPr>
          <p:cNvPr id="14" name="Text Placeholder 9">
            <a:extLst>
              <a:ext uri="{FF2B5EF4-FFF2-40B4-BE49-F238E27FC236}">
                <a16:creationId xmlns:a16="http://schemas.microsoft.com/office/drawing/2014/main" id="{6947ACFC-90D0-16A9-4D9C-FE9A33F4BF45}"/>
              </a:ext>
            </a:extLst>
          </p:cNvPr>
          <p:cNvSpPr>
            <a:spLocks noGrp="1"/>
          </p:cNvSpPr>
          <p:nvPr>
            <p:ph type="body" sz="quarter" idx="29"/>
          </p:nvPr>
        </p:nvSpPr>
        <p:spPr>
          <a:xfrm>
            <a:off x="9091261" y="1143000"/>
            <a:ext cx="2644560" cy="5029200"/>
          </a:xfrm>
          <a:prstGeom prst="roundRect">
            <a:avLst>
              <a:gd name="adj" fmla="val 2212"/>
            </a:avLst>
          </a:prstGeom>
          <a:solidFill>
            <a:schemeClr val="accent3"/>
          </a:solidFill>
        </p:spPr>
        <p:txBody>
          <a:bodyPr lIns="228600" tIns="228600" rIns="228600" bIns="228600"/>
          <a:lstStyle>
            <a:lvl1pPr marL="0" indent="0">
              <a:buNone/>
              <a:defRPr>
                <a:solidFill>
                  <a:schemeClr val="tx1"/>
                </a:solidFill>
              </a:defRPr>
            </a:lvl1pPr>
            <a:lvl2pPr marL="283464" indent="0">
              <a:buNone/>
              <a:defRPr>
                <a:solidFill>
                  <a:schemeClr val="tx1"/>
                </a:solidFill>
              </a:defRPr>
            </a:lvl2pPr>
            <a:lvl3pPr marL="564642" indent="0">
              <a:buNone/>
              <a:defRPr>
                <a:solidFill>
                  <a:schemeClr val="tx1"/>
                </a:solidFill>
              </a:defRPr>
            </a:lvl3pPr>
            <a:lvl4pPr marL="848106" indent="0">
              <a:buNone/>
              <a:defRPr>
                <a:solidFill>
                  <a:schemeClr val="tx1"/>
                </a:solidFill>
              </a:defRPr>
            </a:lvl4pPr>
            <a:lvl5pPr marL="1131570" indent="0">
              <a:buNone/>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ext Placeholder 9">
            <a:extLst>
              <a:ext uri="{FF2B5EF4-FFF2-40B4-BE49-F238E27FC236}">
                <a16:creationId xmlns:a16="http://schemas.microsoft.com/office/drawing/2014/main" id="{05A75C4C-D4BC-1FD6-4354-86E5493A2779}"/>
              </a:ext>
            </a:extLst>
          </p:cNvPr>
          <p:cNvSpPr>
            <a:spLocks noGrp="1"/>
          </p:cNvSpPr>
          <p:nvPr>
            <p:ph type="body" sz="quarter" idx="26"/>
          </p:nvPr>
        </p:nvSpPr>
        <p:spPr>
          <a:xfrm>
            <a:off x="457200" y="1143000"/>
            <a:ext cx="2644560" cy="5029200"/>
          </a:xfrm>
          <a:prstGeom prst="roundRect">
            <a:avLst>
              <a:gd name="adj" fmla="val 2212"/>
            </a:avLst>
          </a:prstGeom>
          <a:solidFill>
            <a:schemeClr val="tx2"/>
          </a:solidFill>
        </p:spPr>
        <p:txBody>
          <a:bodyPr lIns="228600" tIns="228600" rIns="228600" bIns="228600"/>
          <a:lstStyle>
            <a:lvl1pPr marL="0" indent="0">
              <a:buNone/>
              <a:defRPr>
                <a:solidFill>
                  <a:schemeClr val="bg1"/>
                </a:solidFill>
              </a:defRPr>
            </a:lvl1pPr>
            <a:lvl2pPr marL="283464" indent="0">
              <a:buNone/>
              <a:defRPr>
                <a:solidFill>
                  <a:schemeClr val="bg1"/>
                </a:solidFill>
              </a:defRPr>
            </a:lvl2pPr>
            <a:lvl3pPr marL="564642" indent="0">
              <a:buNone/>
              <a:defRPr>
                <a:solidFill>
                  <a:schemeClr val="bg1"/>
                </a:solidFill>
              </a:defRPr>
            </a:lvl3pPr>
            <a:lvl4pPr marL="848106" indent="0">
              <a:buNone/>
              <a:defRPr>
                <a:solidFill>
                  <a:schemeClr val="bg1"/>
                </a:solidFill>
              </a:defRPr>
            </a:lvl4pPr>
            <a:lvl5pPr marL="1131570" indent="0">
              <a:buNone/>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0" name="Title 59">
            <a:extLst>
              <a:ext uri="{FF2B5EF4-FFF2-40B4-BE49-F238E27FC236}">
                <a16:creationId xmlns:a16="http://schemas.microsoft.com/office/drawing/2014/main" id="{16FA3D07-147A-44C0-06F2-105C26B918B8}"/>
              </a:ext>
            </a:extLst>
          </p:cNvPr>
          <p:cNvSpPr>
            <a:spLocks noGrp="1"/>
          </p:cNvSpPr>
          <p:nvPr>
            <p:ph type="title"/>
          </p:nvPr>
        </p:nvSpPr>
        <p:spPr/>
        <p:txBody>
          <a:bodyPr/>
          <a:lstStyle/>
          <a:p>
            <a:r>
              <a:rPr lang="en-US" dirty="0"/>
              <a:t>Click to edit Master title style</a:t>
            </a:r>
          </a:p>
        </p:txBody>
      </p:sp>
      <p:sp>
        <p:nvSpPr>
          <p:cNvPr id="6" name="Slide Number Placeholder 8">
            <a:extLst>
              <a:ext uri="{FF2B5EF4-FFF2-40B4-BE49-F238E27FC236}">
                <a16:creationId xmlns:a16="http://schemas.microsoft.com/office/drawing/2014/main" id="{8982A4D7-046F-B348-475D-5B6D14E13AB5}"/>
              </a:ext>
            </a:extLst>
          </p:cNvPr>
          <p:cNvSpPr>
            <a:spLocks noGrp="1"/>
          </p:cNvSpPr>
          <p:nvPr>
            <p:ph type="sldNum" sz="quarter" idx="22"/>
          </p:nvPr>
        </p:nvSpPr>
        <p:spPr>
          <a:xfrm>
            <a:off x="11274408" y="6400800"/>
            <a:ext cx="686930" cy="228600"/>
          </a:xfrm>
          <a:prstGeom prst="rect">
            <a:avLst/>
          </a:prstGeom>
        </p:spPr>
        <p:txBody>
          <a:bodyPr/>
          <a:lstStyle/>
          <a:p>
            <a:fld id="{9E91F3BB-F7D0-F649-A242-7709B7249C65}" type="slidenum">
              <a:rPr lang="en-US" smtClean="0"/>
              <a:pPr/>
              <a:t>‹#›</a:t>
            </a:fld>
            <a:endParaRPr lang="en-US" dirty="0"/>
          </a:p>
        </p:txBody>
      </p:sp>
      <p:sp>
        <p:nvSpPr>
          <p:cNvPr id="12" name="Text Placeholder 9">
            <a:extLst>
              <a:ext uri="{FF2B5EF4-FFF2-40B4-BE49-F238E27FC236}">
                <a16:creationId xmlns:a16="http://schemas.microsoft.com/office/drawing/2014/main" id="{C5C822E6-BD14-B583-66BA-4DFD13B7FC45}"/>
              </a:ext>
            </a:extLst>
          </p:cNvPr>
          <p:cNvSpPr>
            <a:spLocks noGrp="1"/>
          </p:cNvSpPr>
          <p:nvPr>
            <p:ph type="body" sz="quarter" idx="27"/>
          </p:nvPr>
        </p:nvSpPr>
        <p:spPr>
          <a:xfrm>
            <a:off x="3335220" y="1143000"/>
            <a:ext cx="2644560" cy="5029200"/>
          </a:xfrm>
          <a:prstGeom prst="roundRect">
            <a:avLst>
              <a:gd name="adj" fmla="val 2212"/>
            </a:avLst>
          </a:prstGeom>
          <a:solidFill>
            <a:schemeClr val="accent5"/>
          </a:solidFill>
        </p:spPr>
        <p:txBody>
          <a:bodyPr lIns="228600" tIns="228600" rIns="228600" bIns="228600"/>
          <a:lstStyle>
            <a:lvl1pPr marL="0" indent="0">
              <a:buNone/>
              <a:defRPr>
                <a:solidFill>
                  <a:schemeClr val="bg1"/>
                </a:solidFill>
              </a:defRPr>
            </a:lvl1pPr>
            <a:lvl2pPr marL="283464" indent="0">
              <a:buNone/>
              <a:defRPr>
                <a:solidFill>
                  <a:schemeClr val="bg1"/>
                </a:solidFill>
              </a:defRPr>
            </a:lvl2pPr>
            <a:lvl3pPr marL="564642" indent="0">
              <a:buNone/>
              <a:defRPr>
                <a:solidFill>
                  <a:schemeClr val="bg1"/>
                </a:solidFill>
              </a:defRPr>
            </a:lvl3pPr>
            <a:lvl4pPr marL="848106" indent="0">
              <a:buNone/>
              <a:defRPr>
                <a:solidFill>
                  <a:schemeClr val="bg1"/>
                </a:solidFill>
              </a:defRPr>
            </a:lvl4pPr>
            <a:lvl5pPr marL="1131570" indent="0">
              <a:buNone/>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a:extLst>
              <a:ext uri="{FF2B5EF4-FFF2-40B4-BE49-F238E27FC236}">
                <a16:creationId xmlns:a16="http://schemas.microsoft.com/office/drawing/2014/main" id="{04836175-D8B3-AD01-3647-DBBFD7962D33}"/>
              </a:ext>
            </a:extLst>
          </p:cNvPr>
          <p:cNvSpPr>
            <a:spLocks noGrp="1"/>
          </p:cNvSpPr>
          <p:nvPr>
            <p:ph type="body" sz="quarter" idx="28"/>
          </p:nvPr>
        </p:nvSpPr>
        <p:spPr>
          <a:xfrm>
            <a:off x="6213240" y="1143000"/>
            <a:ext cx="2644560" cy="5029200"/>
          </a:xfrm>
          <a:prstGeom prst="roundRect">
            <a:avLst>
              <a:gd name="adj" fmla="val 2212"/>
            </a:avLst>
          </a:prstGeom>
          <a:solidFill>
            <a:schemeClr val="accent2"/>
          </a:solidFill>
        </p:spPr>
        <p:txBody>
          <a:bodyPr lIns="228600" tIns="228600" rIns="228600" bIns="228600"/>
          <a:lstStyle>
            <a:lvl1pPr marL="0" indent="0">
              <a:buNone/>
              <a:defRPr>
                <a:solidFill>
                  <a:schemeClr val="bg1"/>
                </a:solidFill>
              </a:defRPr>
            </a:lvl1pPr>
            <a:lvl2pPr marL="283464" indent="0">
              <a:buNone/>
              <a:defRPr>
                <a:solidFill>
                  <a:schemeClr val="bg1"/>
                </a:solidFill>
              </a:defRPr>
            </a:lvl2pPr>
            <a:lvl3pPr marL="564642" indent="0">
              <a:buNone/>
              <a:defRPr>
                <a:solidFill>
                  <a:schemeClr val="bg1"/>
                </a:solidFill>
              </a:defRPr>
            </a:lvl3pPr>
            <a:lvl4pPr marL="848106" indent="0">
              <a:buNone/>
              <a:defRPr>
                <a:solidFill>
                  <a:schemeClr val="bg1"/>
                </a:solidFill>
              </a:defRPr>
            </a:lvl4pPr>
            <a:lvl5pPr marL="1131570" indent="0">
              <a:buNone/>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533763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 Column Color Blocks">
    <p:spTree>
      <p:nvGrpSpPr>
        <p:cNvPr id="1" name=""/>
        <p:cNvGrpSpPr/>
        <p:nvPr/>
      </p:nvGrpSpPr>
      <p:grpSpPr>
        <a:xfrm>
          <a:off x="0" y="0"/>
          <a:ext cx="0" cy="0"/>
          <a:chOff x="0" y="0"/>
          <a:chExt cx="0" cy="0"/>
        </a:xfrm>
      </p:grpSpPr>
      <p:sp>
        <p:nvSpPr>
          <p:cNvPr id="21" name="Text Placeholder 6">
            <a:extLst>
              <a:ext uri="{FF2B5EF4-FFF2-40B4-BE49-F238E27FC236}">
                <a16:creationId xmlns:a16="http://schemas.microsoft.com/office/drawing/2014/main" id="{E5F74D24-2764-2117-DF5A-041F9E34BC60}"/>
              </a:ext>
            </a:extLst>
          </p:cNvPr>
          <p:cNvSpPr>
            <a:spLocks noGrp="1"/>
          </p:cNvSpPr>
          <p:nvPr>
            <p:ph type="body" sz="quarter" idx="23" hasCustomPrompt="1"/>
          </p:nvPr>
        </p:nvSpPr>
        <p:spPr>
          <a:xfrm>
            <a:off x="9136170" y="0"/>
            <a:ext cx="3055830" cy="6858000"/>
          </a:xfrm>
          <a:solidFill>
            <a:schemeClr val="accent3"/>
          </a:solidFill>
        </p:spPr>
        <p:txBody>
          <a:bodyPr lIns="91440" tIns="91440" rIns="91440" bIns="91440"/>
          <a:lstStyle>
            <a:lvl1pPr marL="0" indent="0">
              <a:buNone/>
              <a:defRPr sz="800">
                <a:solidFill>
                  <a:schemeClr val="bg2">
                    <a:alpha val="25000"/>
                  </a:schemeClr>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*Change color with ‘Shape Format’</a:t>
            </a:r>
          </a:p>
        </p:txBody>
      </p:sp>
      <p:sp>
        <p:nvSpPr>
          <p:cNvPr id="19" name="Text Placeholder 6">
            <a:extLst>
              <a:ext uri="{FF2B5EF4-FFF2-40B4-BE49-F238E27FC236}">
                <a16:creationId xmlns:a16="http://schemas.microsoft.com/office/drawing/2014/main" id="{26882577-4ED5-9EC9-054E-0BDD8928CD55}"/>
              </a:ext>
            </a:extLst>
          </p:cNvPr>
          <p:cNvSpPr>
            <a:spLocks noGrp="1"/>
          </p:cNvSpPr>
          <p:nvPr>
            <p:ph type="body" sz="quarter" idx="22" hasCustomPrompt="1"/>
          </p:nvPr>
        </p:nvSpPr>
        <p:spPr>
          <a:xfrm>
            <a:off x="6089764" y="0"/>
            <a:ext cx="3046406" cy="6858000"/>
          </a:xfrm>
          <a:solidFill>
            <a:schemeClr val="accent2"/>
          </a:solidFill>
        </p:spPr>
        <p:txBody>
          <a:bodyPr lIns="91440" tIns="91440" rIns="91440" bIns="91440"/>
          <a:lstStyle>
            <a:lvl1pPr marL="0" indent="0">
              <a:buNone/>
              <a:defRPr sz="800">
                <a:solidFill>
                  <a:schemeClr val="bg1">
                    <a:alpha val="25000"/>
                  </a:schemeClr>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*Change color with ‘Shape Format’</a:t>
            </a:r>
          </a:p>
        </p:txBody>
      </p:sp>
      <p:sp>
        <p:nvSpPr>
          <p:cNvPr id="18" name="Text Placeholder 6">
            <a:extLst>
              <a:ext uri="{FF2B5EF4-FFF2-40B4-BE49-F238E27FC236}">
                <a16:creationId xmlns:a16="http://schemas.microsoft.com/office/drawing/2014/main" id="{E0053750-0EFC-1D45-A0EF-089E30353009}"/>
              </a:ext>
            </a:extLst>
          </p:cNvPr>
          <p:cNvSpPr>
            <a:spLocks noGrp="1"/>
          </p:cNvSpPr>
          <p:nvPr>
            <p:ph type="body" sz="quarter" idx="21" hasCustomPrompt="1"/>
          </p:nvPr>
        </p:nvSpPr>
        <p:spPr>
          <a:xfrm>
            <a:off x="3043358" y="0"/>
            <a:ext cx="3046406" cy="6858000"/>
          </a:xfrm>
          <a:solidFill>
            <a:schemeClr val="accent5"/>
          </a:solidFill>
        </p:spPr>
        <p:txBody>
          <a:bodyPr lIns="91440" tIns="91440" rIns="91440" bIns="91440"/>
          <a:lstStyle>
            <a:lvl1pPr marL="0" indent="0">
              <a:buNone/>
              <a:defRPr sz="800">
                <a:solidFill>
                  <a:schemeClr val="bg1">
                    <a:alpha val="25000"/>
                  </a:schemeClr>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*Change color with ‘Shape Format’</a:t>
            </a:r>
          </a:p>
        </p:txBody>
      </p:sp>
      <p:sp>
        <p:nvSpPr>
          <p:cNvPr id="17" name="Text Placeholder 6">
            <a:extLst>
              <a:ext uri="{FF2B5EF4-FFF2-40B4-BE49-F238E27FC236}">
                <a16:creationId xmlns:a16="http://schemas.microsoft.com/office/drawing/2014/main" id="{38871DD4-8F36-425E-6317-2139F27EC407}"/>
              </a:ext>
            </a:extLst>
          </p:cNvPr>
          <p:cNvSpPr>
            <a:spLocks noGrp="1"/>
          </p:cNvSpPr>
          <p:nvPr>
            <p:ph type="body" sz="quarter" idx="20" hasCustomPrompt="1"/>
          </p:nvPr>
        </p:nvSpPr>
        <p:spPr>
          <a:xfrm>
            <a:off x="-3048" y="0"/>
            <a:ext cx="3046406" cy="6858000"/>
          </a:xfrm>
          <a:solidFill>
            <a:schemeClr val="tx2"/>
          </a:solidFill>
        </p:spPr>
        <p:txBody>
          <a:bodyPr lIns="91440" tIns="91440" rIns="91440" bIns="91440"/>
          <a:lstStyle>
            <a:lvl1pPr marL="0" indent="0">
              <a:buNone/>
              <a:defRPr sz="800">
                <a:solidFill>
                  <a:schemeClr val="bg1">
                    <a:alpha val="25000"/>
                  </a:schemeClr>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*Change color with ‘Shape Format’</a:t>
            </a:r>
          </a:p>
        </p:txBody>
      </p:sp>
      <p:sp>
        <p:nvSpPr>
          <p:cNvPr id="60" name="Title 59">
            <a:extLst>
              <a:ext uri="{FF2B5EF4-FFF2-40B4-BE49-F238E27FC236}">
                <a16:creationId xmlns:a16="http://schemas.microsoft.com/office/drawing/2014/main" id="{16FA3D07-147A-44C0-06F2-105C26B918B8}"/>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5" name="Slide Number Placeholder 4">
            <a:extLst>
              <a:ext uri="{FF2B5EF4-FFF2-40B4-BE49-F238E27FC236}">
                <a16:creationId xmlns:a16="http://schemas.microsoft.com/office/drawing/2014/main" id="{A41C97D4-9866-C248-78FB-85C4A975A464}"/>
              </a:ext>
            </a:extLst>
          </p:cNvPr>
          <p:cNvSpPr>
            <a:spLocks noGrp="1"/>
          </p:cNvSpPr>
          <p:nvPr>
            <p:ph type="sldNum" sz="quarter" idx="16"/>
          </p:nvPr>
        </p:nvSpPr>
        <p:spPr>
          <a:xfrm>
            <a:off x="11274408" y="6400800"/>
            <a:ext cx="686930" cy="228600"/>
          </a:xfrm>
          <a:prstGeom prst="rect">
            <a:avLst/>
          </a:prstGeom>
        </p:spPr>
        <p:txBody>
          <a:bodyPr/>
          <a:lstStyle/>
          <a:p>
            <a:fld id="{9E91F3BB-F7D0-F649-A242-7709B7249C65}" type="slidenum">
              <a:rPr lang="en-US" smtClean="0"/>
              <a:pPr/>
              <a:t>‹#›</a:t>
            </a:fld>
            <a:endParaRPr lang="en-US" dirty="0"/>
          </a:p>
        </p:txBody>
      </p:sp>
      <p:sp>
        <p:nvSpPr>
          <p:cNvPr id="3" name="Text Placeholder 9">
            <a:extLst>
              <a:ext uri="{FF2B5EF4-FFF2-40B4-BE49-F238E27FC236}">
                <a16:creationId xmlns:a16="http://schemas.microsoft.com/office/drawing/2014/main" id="{5CB0D955-FD0A-A370-EDE3-5C82EEB16B72}"/>
              </a:ext>
            </a:extLst>
          </p:cNvPr>
          <p:cNvSpPr>
            <a:spLocks noGrp="1"/>
          </p:cNvSpPr>
          <p:nvPr>
            <p:ph type="body" sz="quarter" idx="25"/>
          </p:nvPr>
        </p:nvSpPr>
        <p:spPr>
          <a:xfrm>
            <a:off x="3505200" y="1143000"/>
            <a:ext cx="2133599" cy="5029200"/>
          </a:xfrm>
        </p:spPr>
        <p:txBody>
          <a:bodyPr/>
          <a:lstStyle>
            <a:lvl1pPr marL="0" indent="0">
              <a:buNone/>
              <a:defRPr>
                <a:solidFill>
                  <a:schemeClr val="bg1"/>
                </a:solidFill>
              </a:defRPr>
            </a:lvl1pPr>
            <a:lvl2pPr marL="283464" indent="0">
              <a:buNone/>
              <a:defRPr>
                <a:solidFill>
                  <a:schemeClr val="bg1"/>
                </a:solidFill>
              </a:defRPr>
            </a:lvl2pPr>
            <a:lvl3pPr marL="564642" indent="0">
              <a:buNone/>
              <a:defRPr>
                <a:solidFill>
                  <a:schemeClr val="bg1"/>
                </a:solidFill>
              </a:defRPr>
            </a:lvl3pPr>
            <a:lvl4pPr marL="848106" indent="0">
              <a:buNone/>
              <a:defRPr>
                <a:solidFill>
                  <a:schemeClr val="bg1"/>
                </a:solidFill>
              </a:defRPr>
            </a:lvl4pPr>
            <a:lvl5pPr marL="1131570" indent="0">
              <a:buNone/>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9">
            <a:extLst>
              <a:ext uri="{FF2B5EF4-FFF2-40B4-BE49-F238E27FC236}">
                <a16:creationId xmlns:a16="http://schemas.microsoft.com/office/drawing/2014/main" id="{BF458F55-AF56-9014-8691-55B12318C23F}"/>
              </a:ext>
            </a:extLst>
          </p:cNvPr>
          <p:cNvSpPr>
            <a:spLocks noGrp="1"/>
          </p:cNvSpPr>
          <p:nvPr>
            <p:ph type="body" sz="quarter" idx="26"/>
          </p:nvPr>
        </p:nvSpPr>
        <p:spPr>
          <a:xfrm>
            <a:off x="6553200" y="1143000"/>
            <a:ext cx="2133599" cy="5029200"/>
          </a:xfrm>
        </p:spPr>
        <p:txBody>
          <a:bodyPr/>
          <a:lstStyle>
            <a:lvl1pPr marL="0" indent="0">
              <a:buNone/>
              <a:defRPr>
                <a:solidFill>
                  <a:schemeClr val="bg1"/>
                </a:solidFill>
              </a:defRPr>
            </a:lvl1pPr>
            <a:lvl2pPr marL="283464" indent="0">
              <a:buNone/>
              <a:defRPr>
                <a:solidFill>
                  <a:schemeClr val="bg1"/>
                </a:solidFill>
              </a:defRPr>
            </a:lvl2pPr>
            <a:lvl3pPr marL="564642" indent="0">
              <a:buNone/>
              <a:defRPr>
                <a:solidFill>
                  <a:schemeClr val="bg1"/>
                </a:solidFill>
              </a:defRPr>
            </a:lvl3pPr>
            <a:lvl4pPr marL="848106" indent="0">
              <a:buNone/>
              <a:defRPr>
                <a:solidFill>
                  <a:schemeClr val="bg1"/>
                </a:solidFill>
              </a:defRPr>
            </a:lvl4pPr>
            <a:lvl5pPr marL="1131570" indent="0">
              <a:buNone/>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9">
            <a:extLst>
              <a:ext uri="{FF2B5EF4-FFF2-40B4-BE49-F238E27FC236}">
                <a16:creationId xmlns:a16="http://schemas.microsoft.com/office/drawing/2014/main" id="{8CCAE53A-C599-A2B3-545E-525EE4ECB0DC}"/>
              </a:ext>
            </a:extLst>
          </p:cNvPr>
          <p:cNvSpPr>
            <a:spLocks noGrp="1"/>
          </p:cNvSpPr>
          <p:nvPr>
            <p:ph type="body" sz="quarter" idx="27"/>
          </p:nvPr>
        </p:nvSpPr>
        <p:spPr>
          <a:xfrm>
            <a:off x="9601200" y="1143000"/>
            <a:ext cx="2133599" cy="5029200"/>
          </a:xfrm>
        </p:spPr>
        <p:txBody>
          <a:bodyPr/>
          <a:lstStyle>
            <a:lvl1pPr marL="0" indent="0">
              <a:buNone/>
              <a:defRPr/>
            </a:lvl1pPr>
            <a:lvl2pPr marL="283464" indent="0">
              <a:buNone/>
              <a:defRPr/>
            </a:lvl2pPr>
            <a:lvl3pPr marL="564642" indent="0">
              <a:buNone/>
              <a:defRPr/>
            </a:lvl3pPr>
            <a:lvl4pPr marL="848106" indent="0">
              <a:buNone/>
              <a:defRPr/>
            </a:lvl4pPr>
            <a:lvl5pPr marL="113157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9">
            <a:extLst>
              <a:ext uri="{FF2B5EF4-FFF2-40B4-BE49-F238E27FC236}">
                <a16:creationId xmlns:a16="http://schemas.microsoft.com/office/drawing/2014/main" id="{4BDDFE15-3309-EE17-F5EF-61A22340603D}"/>
              </a:ext>
            </a:extLst>
          </p:cNvPr>
          <p:cNvSpPr>
            <a:spLocks noGrp="1"/>
          </p:cNvSpPr>
          <p:nvPr>
            <p:ph type="body" sz="quarter" idx="24"/>
          </p:nvPr>
        </p:nvSpPr>
        <p:spPr>
          <a:xfrm>
            <a:off x="457200" y="1143000"/>
            <a:ext cx="2133599" cy="5029200"/>
          </a:xfrm>
        </p:spPr>
        <p:txBody>
          <a:bodyPr/>
          <a:lstStyle>
            <a:lvl1pPr marL="0" indent="0">
              <a:buNone/>
              <a:defRPr>
                <a:solidFill>
                  <a:schemeClr val="bg1"/>
                </a:solidFill>
              </a:defRPr>
            </a:lvl1pPr>
            <a:lvl2pPr marL="283464" indent="0">
              <a:buNone/>
              <a:defRPr>
                <a:solidFill>
                  <a:schemeClr val="bg1"/>
                </a:solidFill>
              </a:defRPr>
            </a:lvl2pPr>
            <a:lvl3pPr marL="564642" indent="0">
              <a:buNone/>
              <a:defRPr>
                <a:solidFill>
                  <a:schemeClr val="bg1"/>
                </a:solidFill>
              </a:defRPr>
            </a:lvl3pPr>
            <a:lvl4pPr marL="848106" indent="0">
              <a:buNone/>
              <a:defRPr>
                <a:solidFill>
                  <a:schemeClr val="bg1"/>
                </a:solidFill>
              </a:defRPr>
            </a:lvl4pPr>
            <a:lvl5pPr marL="1131570" indent="0">
              <a:buNone/>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801118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Column Color Block Right">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BE4D7D57-1363-E2F1-81FB-7BEFCA3EE60E}"/>
              </a:ext>
            </a:extLst>
          </p:cNvPr>
          <p:cNvSpPr>
            <a:spLocks noGrp="1"/>
          </p:cNvSpPr>
          <p:nvPr>
            <p:ph type="body" sz="quarter" idx="20" hasCustomPrompt="1"/>
          </p:nvPr>
        </p:nvSpPr>
        <p:spPr>
          <a:xfrm>
            <a:off x="6096000" y="0"/>
            <a:ext cx="6096000" cy="6858000"/>
          </a:xfrm>
          <a:solidFill>
            <a:schemeClr val="accent1"/>
          </a:solidFill>
        </p:spPr>
        <p:txBody>
          <a:bodyPr lIns="91440" tIns="91440" rIns="91440" bIns="91440"/>
          <a:lstStyle>
            <a:lvl1pPr marL="0" indent="0">
              <a:buNone/>
              <a:defRPr sz="800">
                <a:solidFill>
                  <a:schemeClr val="bg1">
                    <a:alpha val="25000"/>
                  </a:schemeClr>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*Change color with ‘Shape Format’</a:t>
            </a:r>
          </a:p>
        </p:txBody>
      </p:sp>
      <p:sp>
        <p:nvSpPr>
          <p:cNvPr id="67" name="Title 66">
            <a:extLst>
              <a:ext uri="{FF2B5EF4-FFF2-40B4-BE49-F238E27FC236}">
                <a16:creationId xmlns:a16="http://schemas.microsoft.com/office/drawing/2014/main" id="{3FBF6A8F-8EC7-54F6-856D-971D2FFF3182}"/>
              </a:ext>
            </a:extLst>
          </p:cNvPr>
          <p:cNvSpPr>
            <a:spLocks noGrp="1"/>
          </p:cNvSpPr>
          <p:nvPr>
            <p:ph type="title"/>
          </p:nvPr>
        </p:nvSpPr>
        <p:spPr>
          <a:xfrm>
            <a:off x="457200" y="457200"/>
            <a:ext cx="5180071" cy="457200"/>
          </a:xfrm>
        </p:spPr>
        <p:txBody>
          <a:bodyPr/>
          <a:lstStyle/>
          <a:p>
            <a:r>
              <a:rPr lang="en-US" dirty="0"/>
              <a:t>Click to edit Master title style</a:t>
            </a:r>
          </a:p>
        </p:txBody>
      </p:sp>
      <p:sp>
        <p:nvSpPr>
          <p:cNvPr id="3" name="Slide Number Placeholder 8">
            <a:extLst>
              <a:ext uri="{FF2B5EF4-FFF2-40B4-BE49-F238E27FC236}">
                <a16:creationId xmlns:a16="http://schemas.microsoft.com/office/drawing/2014/main" id="{4642668C-16A5-D6D2-FF91-6EDB1CADE500}"/>
              </a:ext>
            </a:extLst>
          </p:cNvPr>
          <p:cNvSpPr>
            <a:spLocks noGrp="1"/>
          </p:cNvSpPr>
          <p:nvPr>
            <p:ph type="sldNum" sz="quarter" idx="22"/>
          </p:nvPr>
        </p:nvSpPr>
        <p:spPr>
          <a:xfrm>
            <a:off x="11274408" y="6400800"/>
            <a:ext cx="686930" cy="228600"/>
          </a:xfrm>
          <a:prstGeom prst="rect">
            <a:avLst/>
          </a:prstGeom>
        </p:spPr>
        <p:txBody>
          <a:bodyPr/>
          <a:lstStyle>
            <a:lvl1pPr>
              <a:defRPr>
                <a:solidFill>
                  <a:schemeClr val="bg1">
                    <a:alpha val="25000"/>
                  </a:schemeClr>
                </a:solidFill>
              </a:defRPr>
            </a:lvl1pPr>
          </a:lstStyle>
          <a:p>
            <a:fld id="{9E91F3BB-F7D0-F649-A242-7709B7249C65}" type="slidenum">
              <a:rPr lang="en-US" smtClean="0"/>
              <a:pPr/>
              <a:t>‹#›</a:t>
            </a:fld>
            <a:endParaRPr lang="en-US" dirty="0"/>
          </a:p>
        </p:txBody>
      </p:sp>
      <p:sp>
        <p:nvSpPr>
          <p:cNvPr id="5" name="Text Placeholder 9">
            <a:extLst>
              <a:ext uri="{FF2B5EF4-FFF2-40B4-BE49-F238E27FC236}">
                <a16:creationId xmlns:a16="http://schemas.microsoft.com/office/drawing/2014/main" id="{3C056113-71D7-6EE4-CDF1-8BF9AE41298F}"/>
              </a:ext>
            </a:extLst>
          </p:cNvPr>
          <p:cNvSpPr>
            <a:spLocks noGrp="1"/>
          </p:cNvSpPr>
          <p:nvPr>
            <p:ph type="body" sz="quarter" idx="15"/>
          </p:nvPr>
        </p:nvSpPr>
        <p:spPr>
          <a:xfrm>
            <a:off x="457199" y="1143000"/>
            <a:ext cx="5180071" cy="5029200"/>
          </a:xfrm>
        </p:spPr>
        <p:txBody>
          <a:bodyPr/>
          <a:lstStyle>
            <a:lvl1pPr marL="0" indent="0">
              <a:buNone/>
              <a:defRPr/>
            </a:lvl1pPr>
            <a:lvl2pPr marL="283464" indent="0">
              <a:buNone/>
              <a:defRPr/>
            </a:lvl2pPr>
            <a:lvl3pPr marL="564642" indent="0">
              <a:buNone/>
              <a:defRPr/>
            </a:lvl3pPr>
            <a:lvl4pPr marL="848106" indent="0">
              <a:buNone/>
              <a:defRPr/>
            </a:lvl4pPr>
            <a:lvl5pPr marL="113157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9">
            <a:extLst>
              <a:ext uri="{FF2B5EF4-FFF2-40B4-BE49-F238E27FC236}">
                <a16:creationId xmlns:a16="http://schemas.microsoft.com/office/drawing/2014/main" id="{E8E4B521-CCED-9B65-017D-B5B13FE37248}"/>
              </a:ext>
            </a:extLst>
          </p:cNvPr>
          <p:cNvSpPr>
            <a:spLocks noGrp="1"/>
          </p:cNvSpPr>
          <p:nvPr>
            <p:ph type="body" sz="quarter" idx="23"/>
          </p:nvPr>
        </p:nvSpPr>
        <p:spPr>
          <a:xfrm>
            <a:off x="6554730" y="457200"/>
            <a:ext cx="5180071" cy="5715000"/>
          </a:xfrm>
        </p:spPr>
        <p:txBody>
          <a:bodyPr/>
          <a:lstStyle>
            <a:lvl1pPr marL="0" indent="0">
              <a:buNone/>
              <a:defRPr>
                <a:solidFill>
                  <a:schemeClr val="bg1"/>
                </a:solidFill>
              </a:defRPr>
            </a:lvl1pPr>
            <a:lvl2pPr marL="283464" indent="0">
              <a:buNone/>
              <a:defRPr>
                <a:solidFill>
                  <a:schemeClr val="bg1"/>
                </a:solidFill>
              </a:defRPr>
            </a:lvl2pPr>
            <a:lvl3pPr marL="564642" indent="0">
              <a:buNone/>
              <a:defRPr>
                <a:solidFill>
                  <a:schemeClr val="bg1"/>
                </a:solidFill>
              </a:defRPr>
            </a:lvl3pPr>
            <a:lvl4pPr marL="848106" indent="0">
              <a:buNone/>
              <a:defRPr>
                <a:solidFill>
                  <a:schemeClr val="bg1"/>
                </a:solidFill>
              </a:defRPr>
            </a:lvl4pPr>
            <a:lvl5pPr marL="1131570" indent="0">
              <a:buNone/>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92933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lumn Color Block Left">
    <p:spTree>
      <p:nvGrpSpPr>
        <p:cNvPr id="1" name=""/>
        <p:cNvGrpSpPr/>
        <p:nvPr/>
      </p:nvGrpSpPr>
      <p:grpSpPr>
        <a:xfrm>
          <a:off x="0" y="0"/>
          <a:ext cx="0" cy="0"/>
          <a:chOff x="0" y="0"/>
          <a:chExt cx="0" cy="0"/>
        </a:xfrm>
      </p:grpSpPr>
      <p:sp>
        <p:nvSpPr>
          <p:cNvPr id="2" name="Text Placeholder 6">
            <a:extLst>
              <a:ext uri="{FF2B5EF4-FFF2-40B4-BE49-F238E27FC236}">
                <a16:creationId xmlns:a16="http://schemas.microsoft.com/office/drawing/2014/main" id="{40052CA4-F3FC-C297-8DC0-68062367F2E0}"/>
              </a:ext>
            </a:extLst>
          </p:cNvPr>
          <p:cNvSpPr>
            <a:spLocks noGrp="1"/>
          </p:cNvSpPr>
          <p:nvPr>
            <p:ph type="body" sz="quarter" idx="20" hasCustomPrompt="1"/>
          </p:nvPr>
        </p:nvSpPr>
        <p:spPr>
          <a:xfrm>
            <a:off x="0" y="0"/>
            <a:ext cx="6096000" cy="6858000"/>
          </a:xfrm>
          <a:solidFill>
            <a:schemeClr val="accent5"/>
          </a:solidFill>
        </p:spPr>
        <p:txBody>
          <a:bodyPr lIns="91440" tIns="91440" rIns="91440" bIns="91440"/>
          <a:lstStyle>
            <a:lvl1pPr marL="0" indent="0">
              <a:buNone/>
              <a:defRPr sz="800">
                <a:solidFill>
                  <a:schemeClr val="bg1">
                    <a:alpha val="25000"/>
                  </a:schemeClr>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*Change color with ‘Shape Format’</a:t>
            </a:r>
          </a:p>
        </p:txBody>
      </p:sp>
      <p:sp>
        <p:nvSpPr>
          <p:cNvPr id="9" name="Title 66">
            <a:extLst>
              <a:ext uri="{FF2B5EF4-FFF2-40B4-BE49-F238E27FC236}">
                <a16:creationId xmlns:a16="http://schemas.microsoft.com/office/drawing/2014/main" id="{5B883AE5-6B75-F461-4BBE-ECBFDF064962}"/>
              </a:ext>
            </a:extLst>
          </p:cNvPr>
          <p:cNvSpPr>
            <a:spLocks noGrp="1"/>
          </p:cNvSpPr>
          <p:nvPr>
            <p:ph type="title"/>
          </p:nvPr>
        </p:nvSpPr>
        <p:spPr>
          <a:xfrm>
            <a:off x="457200" y="457200"/>
            <a:ext cx="5180071" cy="457200"/>
          </a:xfrm>
        </p:spPr>
        <p:txBody>
          <a:bodyPr/>
          <a:lstStyle>
            <a:lvl1pPr>
              <a:defRPr>
                <a:solidFill>
                  <a:schemeClr val="bg1"/>
                </a:solidFill>
              </a:defRPr>
            </a:lvl1pPr>
          </a:lstStyle>
          <a:p>
            <a:r>
              <a:rPr lang="en-US" dirty="0"/>
              <a:t>Click to edit Master title style</a:t>
            </a:r>
          </a:p>
        </p:txBody>
      </p:sp>
      <p:sp>
        <p:nvSpPr>
          <p:cNvPr id="4" name="Slide Number Placeholder 8">
            <a:extLst>
              <a:ext uri="{FF2B5EF4-FFF2-40B4-BE49-F238E27FC236}">
                <a16:creationId xmlns:a16="http://schemas.microsoft.com/office/drawing/2014/main" id="{5851E50F-E8F2-E98E-BE86-2FEA52562ED9}"/>
              </a:ext>
            </a:extLst>
          </p:cNvPr>
          <p:cNvSpPr>
            <a:spLocks noGrp="1"/>
          </p:cNvSpPr>
          <p:nvPr>
            <p:ph type="sldNum" sz="quarter" idx="22"/>
          </p:nvPr>
        </p:nvSpPr>
        <p:spPr>
          <a:xfrm>
            <a:off x="11274408" y="6400800"/>
            <a:ext cx="686930" cy="228600"/>
          </a:xfrm>
          <a:prstGeom prst="rect">
            <a:avLst/>
          </a:prstGeom>
        </p:spPr>
        <p:txBody>
          <a:bodyPr/>
          <a:lstStyle/>
          <a:p>
            <a:fld id="{9E91F3BB-F7D0-F649-A242-7709B7249C65}" type="slidenum">
              <a:rPr lang="en-US" smtClean="0"/>
              <a:pPr/>
              <a:t>‹#›</a:t>
            </a:fld>
            <a:endParaRPr lang="en-US" dirty="0"/>
          </a:p>
        </p:txBody>
      </p:sp>
      <p:sp>
        <p:nvSpPr>
          <p:cNvPr id="7" name="Text Placeholder 9">
            <a:extLst>
              <a:ext uri="{FF2B5EF4-FFF2-40B4-BE49-F238E27FC236}">
                <a16:creationId xmlns:a16="http://schemas.microsoft.com/office/drawing/2014/main" id="{9AEF2D45-97CD-F8A2-743E-25C466E5B246}"/>
              </a:ext>
            </a:extLst>
          </p:cNvPr>
          <p:cNvSpPr>
            <a:spLocks noGrp="1"/>
          </p:cNvSpPr>
          <p:nvPr>
            <p:ph type="body" sz="quarter" idx="15"/>
          </p:nvPr>
        </p:nvSpPr>
        <p:spPr>
          <a:xfrm>
            <a:off x="457199" y="1143000"/>
            <a:ext cx="5180071" cy="5029200"/>
          </a:xfrm>
        </p:spPr>
        <p:txBody>
          <a:bodyPr/>
          <a:lstStyle>
            <a:lvl1pPr marL="0" indent="0">
              <a:buNone/>
              <a:defRPr>
                <a:solidFill>
                  <a:schemeClr val="bg1"/>
                </a:solidFill>
              </a:defRPr>
            </a:lvl1pPr>
            <a:lvl2pPr marL="283464" indent="0">
              <a:buNone/>
              <a:defRPr>
                <a:solidFill>
                  <a:schemeClr val="bg1"/>
                </a:solidFill>
              </a:defRPr>
            </a:lvl2pPr>
            <a:lvl3pPr marL="564642" indent="0">
              <a:buNone/>
              <a:defRPr>
                <a:solidFill>
                  <a:schemeClr val="bg1"/>
                </a:solidFill>
              </a:defRPr>
            </a:lvl3pPr>
            <a:lvl4pPr marL="848106" indent="0">
              <a:buNone/>
              <a:defRPr>
                <a:solidFill>
                  <a:schemeClr val="bg1"/>
                </a:solidFill>
              </a:defRPr>
            </a:lvl4pPr>
            <a:lvl5pPr marL="1131570" indent="0">
              <a:buNone/>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9">
            <a:extLst>
              <a:ext uri="{FF2B5EF4-FFF2-40B4-BE49-F238E27FC236}">
                <a16:creationId xmlns:a16="http://schemas.microsoft.com/office/drawing/2014/main" id="{35F44214-67AD-8540-19AD-BF8BFFDD8918}"/>
              </a:ext>
            </a:extLst>
          </p:cNvPr>
          <p:cNvSpPr>
            <a:spLocks noGrp="1"/>
          </p:cNvSpPr>
          <p:nvPr>
            <p:ph type="body" sz="quarter" idx="23"/>
          </p:nvPr>
        </p:nvSpPr>
        <p:spPr>
          <a:xfrm>
            <a:off x="6554730" y="457200"/>
            <a:ext cx="5180071" cy="5715000"/>
          </a:xfrm>
        </p:spPr>
        <p:txBody>
          <a:bodyPr/>
          <a:lstStyle>
            <a:lvl1pPr marL="0" indent="0">
              <a:buNone/>
              <a:defRPr>
                <a:solidFill>
                  <a:schemeClr val="tx1"/>
                </a:solidFill>
              </a:defRPr>
            </a:lvl1pPr>
            <a:lvl2pPr marL="283464" indent="0">
              <a:buNone/>
              <a:defRPr>
                <a:solidFill>
                  <a:schemeClr val="tx1"/>
                </a:solidFill>
              </a:defRPr>
            </a:lvl2pPr>
            <a:lvl3pPr marL="564642" indent="0">
              <a:buNone/>
              <a:defRPr>
                <a:solidFill>
                  <a:schemeClr val="tx1"/>
                </a:solidFill>
              </a:defRPr>
            </a:lvl3pPr>
            <a:lvl4pPr marL="848106" indent="0">
              <a:buNone/>
              <a:defRPr>
                <a:solidFill>
                  <a:schemeClr val="tx1"/>
                </a:solidFill>
              </a:defRPr>
            </a:lvl4pPr>
            <a:lvl5pPr marL="1131570" indent="0">
              <a:buNone/>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171548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Column Color Block Right">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FF40C859-0135-BB14-A047-68C6F28BC47B}"/>
              </a:ext>
            </a:extLst>
          </p:cNvPr>
          <p:cNvSpPr>
            <a:spLocks noGrp="1"/>
          </p:cNvSpPr>
          <p:nvPr>
            <p:ph type="body" sz="quarter" idx="20" hasCustomPrompt="1"/>
          </p:nvPr>
        </p:nvSpPr>
        <p:spPr>
          <a:xfrm>
            <a:off x="7677072" y="0"/>
            <a:ext cx="4514928" cy="6858000"/>
          </a:xfrm>
          <a:solidFill>
            <a:schemeClr val="accent1"/>
          </a:solidFill>
        </p:spPr>
        <p:txBody>
          <a:bodyPr lIns="91440" tIns="91440" rIns="91440" bIns="91440"/>
          <a:lstStyle>
            <a:lvl1pPr marL="0" indent="0">
              <a:buNone/>
              <a:defRPr sz="800">
                <a:solidFill>
                  <a:schemeClr val="bg1">
                    <a:alpha val="25000"/>
                  </a:schemeClr>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*Change color with ‘Shape Format’</a:t>
            </a:r>
          </a:p>
        </p:txBody>
      </p:sp>
      <p:sp>
        <p:nvSpPr>
          <p:cNvPr id="104" name="Title 103">
            <a:extLst>
              <a:ext uri="{FF2B5EF4-FFF2-40B4-BE49-F238E27FC236}">
                <a16:creationId xmlns:a16="http://schemas.microsoft.com/office/drawing/2014/main" id="{7DAB55D2-24AB-1D6F-38B0-D9315E56955A}"/>
              </a:ext>
            </a:extLst>
          </p:cNvPr>
          <p:cNvSpPr>
            <a:spLocks noGrp="1"/>
          </p:cNvSpPr>
          <p:nvPr>
            <p:ph type="title"/>
          </p:nvPr>
        </p:nvSpPr>
        <p:spPr>
          <a:xfrm>
            <a:off x="457200" y="457200"/>
            <a:ext cx="3267036" cy="457200"/>
          </a:xfrm>
        </p:spPr>
        <p:txBody>
          <a:bodyPr/>
          <a:lstStyle/>
          <a:p>
            <a:r>
              <a:rPr lang="en-US" dirty="0"/>
              <a:t>Click to edit Master title style</a:t>
            </a:r>
          </a:p>
        </p:txBody>
      </p:sp>
      <p:sp>
        <p:nvSpPr>
          <p:cNvPr id="4" name="Slide Number Placeholder 8">
            <a:extLst>
              <a:ext uri="{FF2B5EF4-FFF2-40B4-BE49-F238E27FC236}">
                <a16:creationId xmlns:a16="http://schemas.microsoft.com/office/drawing/2014/main" id="{AE33C5BF-4AA7-3EE4-27E3-D16EC9EB687C}"/>
              </a:ext>
            </a:extLst>
          </p:cNvPr>
          <p:cNvSpPr>
            <a:spLocks noGrp="1"/>
          </p:cNvSpPr>
          <p:nvPr>
            <p:ph type="sldNum" sz="quarter" idx="22"/>
          </p:nvPr>
        </p:nvSpPr>
        <p:spPr>
          <a:xfrm>
            <a:off x="11274408" y="6400800"/>
            <a:ext cx="686930" cy="228600"/>
          </a:xfrm>
          <a:prstGeom prst="rect">
            <a:avLst/>
          </a:prstGeom>
        </p:spPr>
        <p:txBody>
          <a:bodyPr/>
          <a:lstStyle>
            <a:lvl1pPr>
              <a:defRPr>
                <a:solidFill>
                  <a:schemeClr val="bg1">
                    <a:alpha val="25000"/>
                  </a:schemeClr>
                </a:solidFill>
              </a:defRPr>
            </a:lvl1pPr>
          </a:lstStyle>
          <a:p>
            <a:fld id="{9E91F3BB-F7D0-F649-A242-7709B7249C65}" type="slidenum">
              <a:rPr lang="en-US" smtClean="0"/>
              <a:pPr/>
              <a:t>‹#›</a:t>
            </a:fld>
            <a:endParaRPr lang="en-US" dirty="0"/>
          </a:p>
        </p:txBody>
      </p:sp>
      <p:sp>
        <p:nvSpPr>
          <p:cNvPr id="10" name="Text Placeholder 9">
            <a:extLst>
              <a:ext uri="{FF2B5EF4-FFF2-40B4-BE49-F238E27FC236}">
                <a16:creationId xmlns:a16="http://schemas.microsoft.com/office/drawing/2014/main" id="{33B7E8DD-F311-FCA8-4D76-F82637557412}"/>
              </a:ext>
            </a:extLst>
          </p:cNvPr>
          <p:cNvSpPr>
            <a:spLocks noGrp="1"/>
          </p:cNvSpPr>
          <p:nvPr>
            <p:ph type="body" sz="quarter" idx="15"/>
          </p:nvPr>
        </p:nvSpPr>
        <p:spPr>
          <a:xfrm>
            <a:off x="457199" y="1143000"/>
            <a:ext cx="3267037" cy="5029200"/>
          </a:xfrm>
        </p:spPr>
        <p:txBody>
          <a:bodyPr/>
          <a:lstStyle>
            <a:lvl1pPr marL="0" indent="0">
              <a:buNone/>
              <a:defRPr/>
            </a:lvl1pPr>
            <a:lvl2pPr marL="283464" indent="0">
              <a:buNone/>
              <a:defRPr/>
            </a:lvl2pPr>
            <a:lvl3pPr marL="564642" indent="0">
              <a:buNone/>
              <a:defRPr/>
            </a:lvl3pPr>
            <a:lvl4pPr marL="848106" indent="0">
              <a:buNone/>
              <a:defRPr/>
            </a:lvl4pPr>
            <a:lvl5pPr marL="113157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a:extLst>
              <a:ext uri="{FF2B5EF4-FFF2-40B4-BE49-F238E27FC236}">
                <a16:creationId xmlns:a16="http://schemas.microsoft.com/office/drawing/2014/main" id="{A3B5888C-8034-53FF-A734-5EC7BCFDA396}"/>
              </a:ext>
            </a:extLst>
          </p:cNvPr>
          <p:cNvSpPr>
            <a:spLocks noGrp="1"/>
          </p:cNvSpPr>
          <p:nvPr>
            <p:ph type="body" sz="quarter" idx="23"/>
          </p:nvPr>
        </p:nvSpPr>
        <p:spPr>
          <a:xfrm>
            <a:off x="8134273" y="457200"/>
            <a:ext cx="3600528" cy="5715000"/>
          </a:xfrm>
        </p:spPr>
        <p:txBody>
          <a:bodyPr/>
          <a:lstStyle>
            <a:lvl1pPr marL="0" indent="0">
              <a:buNone/>
              <a:defRPr>
                <a:solidFill>
                  <a:schemeClr val="bg1"/>
                </a:solidFill>
              </a:defRPr>
            </a:lvl1pPr>
            <a:lvl2pPr marL="283464" indent="0">
              <a:buNone/>
              <a:defRPr>
                <a:solidFill>
                  <a:schemeClr val="bg1"/>
                </a:solidFill>
              </a:defRPr>
            </a:lvl2pPr>
            <a:lvl3pPr marL="564642" indent="0">
              <a:buNone/>
              <a:defRPr>
                <a:solidFill>
                  <a:schemeClr val="bg1"/>
                </a:solidFill>
              </a:defRPr>
            </a:lvl3pPr>
            <a:lvl4pPr marL="848106" indent="0">
              <a:buNone/>
              <a:defRPr>
                <a:solidFill>
                  <a:schemeClr val="bg1"/>
                </a:solidFill>
              </a:defRPr>
            </a:lvl4pPr>
            <a:lvl5pPr marL="1131570" indent="0">
              <a:buNone/>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a:extLst>
              <a:ext uri="{FF2B5EF4-FFF2-40B4-BE49-F238E27FC236}">
                <a16:creationId xmlns:a16="http://schemas.microsoft.com/office/drawing/2014/main" id="{B8B505EA-EAB2-53F8-A583-3CF146AC3502}"/>
              </a:ext>
            </a:extLst>
          </p:cNvPr>
          <p:cNvSpPr>
            <a:spLocks noGrp="1"/>
          </p:cNvSpPr>
          <p:nvPr>
            <p:ph type="body" sz="quarter" idx="24"/>
          </p:nvPr>
        </p:nvSpPr>
        <p:spPr>
          <a:xfrm>
            <a:off x="3952835" y="457200"/>
            <a:ext cx="3267037" cy="5715000"/>
          </a:xfrm>
        </p:spPr>
        <p:txBody>
          <a:bodyPr/>
          <a:lstStyle>
            <a:lvl1pPr marL="0" indent="0">
              <a:buNone/>
              <a:defRPr/>
            </a:lvl1pPr>
            <a:lvl2pPr marL="283464" indent="0">
              <a:buNone/>
              <a:defRPr/>
            </a:lvl2pPr>
            <a:lvl3pPr marL="564642" indent="0">
              <a:buNone/>
              <a:defRPr/>
            </a:lvl3pPr>
            <a:lvl4pPr marL="848106" indent="0">
              <a:buNone/>
              <a:defRPr/>
            </a:lvl4pPr>
            <a:lvl5pPr marL="113157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322624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ight Cover &amp; Client Log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97BDDF-1CAC-9D63-C9FC-BF0484B861C8}"/>
              </a:ext>
            </a:extLst>
          </p:cNvPr>
          <p:cNvSpPr/>
          <p:nvPr userDrawn="1"/>
        </p:nvSpPr>
        <p:spPr>
          <a:xfrm>
            <a:off x="-3048"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endParaRPr lang="en-US" sz="1400" dirty="0" err="1">
              <a:latin typeface="Libre Franklin" pitchFamily="2" charset="77"/>
            </a:endParaRPr>
          </a:p>
        </p:txBody>
      </p:sp>
      <p:pic>
        <p:nvPicPr>
          <p:cNvPr id="2" name="Picture 1">
            <a:extLst>
              <a:ext uri="{FF2B5EF4-FFF2-40B4-BE49-F238E27FC236}">
                <a16:creationId xmlns:a16="http://schemas.microsoft.com/office/drawing/2014/main" id="{8DEAE6CF-06A9-8B36-DDEA-693D14E7E230}"/>
              </a:ext>
            </a:extLst>
          </p:cNvPr>
          <p:cNvPicPr>
            <a:picLocks noChangeAspect="1"/>
          </p:cNvPicPr>
          <p:nvPr userDrawn="1"/>
        </p:nvPicPr>
        <p:blipFill>
          <a:blip r:embed="rId2"/>
          <a:srcRect/>
          <a:stretch/>
        </p:blipFill>
        <p:spPr>
          <a:xfrm>
            <a:off x="-7620" y="-4286"/>
            <a:ext cx="12207240" cy="6866573"/>
          </a:xfrm>
          <a:prstGeom prst="rect">
            <a:avLst/>
          </a:prstGeom>
        </p:spPr>
      </p:pic>
      <p:pic>
        <p:nvPicPr>
          <p:cNvPr id="6" name="Picture 5">
            <a:extLst>
              <a:ext uri="{FF2B5EF4-FFF2-40B4-BE49-F238E27FC236}">
                <a16:creationId xmlns:a16="http://schemas.microsoft.com/office/drawing/2014/main" id="{21912862-A4E7-F128-C476-9B17A14095D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7690" y="457199"/>
            <a:ext cx="2241441" cy="466967"/>
          </a:xfrm>
          <a:prstGeom prst="rect">
            <a:avLst/>
          </a:prstGeom>
        </p:spPr>
      </p:pic>
      <p:sp>
        <p:nvSpPr>
          <p:cNvPr id="16" name="Text Placeholder 15">
            <a:extLst>
              <a:ext uri="{FF2B5EF4-FFF2-40B4-BE49-F238E27FC236}">
                <a16:creationId xmlns:a16="http://schemas.microsoft.com/office/drawing/2014/main" id="{B0AA677D-42E7-DB9B-1973-1C047DB90BD4}"/>
              </a:ext>
            </a:extLst>
          </p:cNvPr>
          <p:cNvSpPr>
            <a:spLocks noGrp="1"/>
          </p:cNvSpPr>
          <p:nvPr>
            <p:ph type="body" sz="quarter" idx="14" hasCustomPrompt="1"/>
          </p:nvPr>
        </p:nvSpPr>
        <p:spPr>
          <a:xfrm flipH="1">
            <a:off x="2906318" y="626363"/>
            <a:ext cx="9144" cy="228600"/>
          </a:xfrm>
          <a:solidFill>
            <a:schemeClr val="bg1">
              <a:lumMod val="85000"/>
            </a:schemeClr>
          </a:solidFill>
        </p:spPr>
        <p:txBody>
          <a:bodyPr/>
          <a:lstStyle>
            <a:lvl1pPr>
              <a:defRPr>
                <a:solidFill>
                  <a:schemeClr val="tx1">
                    <a:alpha val="0"/>
                  </a:schemeClr>
                </a:solidFill>
              </a:defRPr>
            </a:lvl1pPr>
          </a:lstStyle>
          <a:p>
            <a:pPr lvl="0"/>
            <a:r>
              <a:rPr lang="en-US" dirty="0"/>
              <a:t> </a:t>
            </a:r>
          </a:p>
        </p:txBody>
      </p:sp>
      <p:sp>
        <p:nvSpPr>
          <p:cNvPr id="10" name="Title 1">
            <a:extLst>
              <a:ext uri="{FF2B5EF4-FFF2-40B4-BE49-F238E27FC236}">
                <a16:creationId xmlns:a16="http://schemas.microsoft.com/office/drawing/2014/main" id="{03B4C608-D73C-B431-8457-84269B9B6046}"/>
              </a:ext>
            </a:extLst>
          </p:cNvPr>
          <p:cNvSpPr>
            <a:spLocks noGrp="1"/>
          </p:cNvSpPr>
          <p:nvPr>
            <p:ph type="title" hasCustomPrompt="1"/>
          </p:nvPr>
        </p:nvSpPr>
        <p:spPr>
          <a:xfrm>
            <a:off x="457200" y="1371600"/>
            <a:ext cx="11277600" cy="4108280"/>
          </a:xfrm>
        </p:spPr>
        <p:txBody>
          <a:bodyPr bIns="0" anchor="b"/>
          <a:lstStyle>
            <a:lvl1pPr algn="l">
              <a:lnSpc>
                <a:spcPct val="70000"/>
              </a:lnSpc>
              <a:defRPr sz="7200" b="0" i="0" spc="0">
                <a:solidFill>
                  <a:schemeClr val="tx2"/>
                </a:solidFill>
                <a:latin typeface="Bebas Neue Regular" panose="020B0606020202050201" pitchFamily="34" charset="77"/>
              </a:defRPr>
            </a:lvl1pPr>
          </a:lstStyle>
          <a:p>
            <a:r>
              <a:rPr lang="en-US" dirty="0"/>
              <a:t>Presentation</a:t>
            </a:r>
            <a:br>
              <a:rPr lang="en-US" dirty="0"/>
            </a:br>
            <a:r>
              <a:rPr lang="en-US" dirty="0"/>
              <a:t>Title</a:t>
            </a:r>
          </a:p>
        </p:txBody>
      </p:sp>
      <p:sp>
        <p:nvSpPr>
          <p:cNvPr id="17" name="Text Placeholder 44">
            <a:extLst>
              <a:ext uri="{FF2B5EF4-FFF2-40B4-BE49-F238E27FC236}">
                <a16:creationId xmlns:a16="http://schemas.microsoft.com/office/drawing/2014/main" id="{6CDF1E54-7989-B3F2-B75A-6C344434BC6B}"/>
              </a:ext>
            </a:extLst>
          </p:cNvPr>
          <p:cNvSpPr>
            <a:spLocks noGrp="1"/>
          </p:cNvSpPr>
          <p:nvPr>
            <p:ph type="body" sz="quarter" idx="25" hasCustomPrompt="1"/>
          </p:nvPr>
        </p:nvSpPr>
        <p:spPr>
          <a:xfrm>
            <a:off x="3152521" y="457199"/>
            <a:ext cx="2095137" cy="566928"/>
          </a:xfrm>
          <a:prstGeom prst="roundRect">
            <a:avLst>
              <a:gd name="adj" fmla="val 4320"/>
            </a:avLst>
          </a:prstGeom>
          <a:noFill/>
        </p:spPr>
        <p:txBody>
          <a:bodyPr anchor="ctr"/>
          <a:lstStyle>
            <a:lvl1pPr marL="0" indent="0" algn="ctr">
              <a:buNone/>
              <a:defRPr sz="800">
                <a:solidFill>
                  <a:schemeClr val="bg1">
                    <a:lumMod val="75000"/>
                  </a:schemeClr>
                </a:solidFill>
              </a:defRPr>
            </a:lvl1pPr>
          </a:lstStyle>
          <a:p>
            <a:pPr lvl="0"/>
            <a:r>
              <a:rPr lang="en-US" dirty="0"/>
              <a:t>Logo Placeholder</a:t>
            </a:r>
          </a:p>
        </p:txBody>
      </p:sp>
      <p:sp>
        <p:nvSpPr>
          <p:cNvPr id="12" name="Text Placeholder 4">
            <a:extLst>
              <a:ext uri="{FF2B5EF4-FFF2-40B4-BE49-F238E27FC236}">
                <a16:creationId xmlns:a16="http://schemas.microsoft.com/office/drawing/2014/main" id="{8D136B1D-EF5F-2686-14D3-7709F026482A}"/>
              </a:ext>
            </a:extLst>
          </p:cNvPr>
          <p:cNvSpPr>
            <a:spLocks noGrp="1"/>
          </p:cNvSpPr>
          <p:nvPr>
            <p:ph type="body" sz="quarter" idx="26" hasCustomPrompt="1"/>
          </p:nvPr>
        </p:nvSpPr>
        <p:spPr>
          <a:xfrm>
            <a:off x="454152" y="5486400"/>
            <a:ext cx="11277599" cy="450680"/>
          </a:xfrm>
        </p:spPr>
        <p:txBody>
          <a:bodyPr/>
          <a:lstStyle>
            <a:lvl1pPr marL="0" indent="0">
              <a:buNone/>
              <a:defRPr sz="1800" b="0" i="0">
                <a:latin typeface="Libre Franklin Light" pitchFamily="2" charset="77"/>
              </a:defRPr>
            </a:lvl1pPr>
            <a:lvl2pPr marL="283464" indent="0">
              <a:buNone/>
              <a:defRPr sz="1800" b="0" i="0">
                <a:latin typeface="Libre Franklin Light" pitchFamily="2" charset="77"/>
              </a:defRPr>
            </a:lvl2pPr>
            <a:lvl3pPr marL="564642" indent="0">
              <a:buNone/>
              <a:defRPr sz="1800" b="0" i="0">
                <a:latin typeface="Libre Franklin Light" pitchFamily="2" charset="77"/>
              </a:defRPr>
            </a:lvl3pPr>
            <a:lvl4pPr marL="848106" indent="0">
              <a:buNone/>
              <a:defRPr sz="1800" b="0" i="0">
                <a:latin typeface="Libre Franklin Light" pitchFamily="2" charset="77"/>
              </a:defRPr>
            </a:lvl4pPr>
            <a:lvl5pPr marL="1131570" indent="0">
              <a:buNone/>
              <a:defRPr sz="1800" b="0" i="0">
                <a:latin typeface="Libre Franklin Light" pitchFamily="2" charset="77"/>
              </a:defRPr>
            </a:lvl5pPr>
          </a:lstStyle>
          <a:p>
            <a:pPr lvl="0"/>
            <a:r>
              <a:rPr lang="en-US" dirty="0"/>
              <a:t>Presentation Sub-Title</a:t>
            </a:r>
          </a:p>
        </p:txBody>
      </p:sp>
      <p:sp>
        <p:nvSpPr>
          <p:cNvPr id="13" name="Date Placeholder 6">
            <a:extLst>
              <a:ext uri="{FF2B5EF4-FFF2-40B4-BE49-F238E27FC236}">
                <a16:creationId xmlns:a16="http://schemas.microsoft.com/office/drawing/2014/main" id="{C9445871-FE4B-FF40-98E4-C9AB60EFB6E6}"/>
              </a:ext>
            </a:extLst>
          </p:cNvPr>
          <p:cNvSpPr>
            <a:spLocks noGrp="1"/>
          </p:cNvSpPr>
          <p:nvPr>
            <p:ph type="dt" sz="half" idx="15"/>
          </p:nvPr>
        </p:nvSpPr>
        <p:spPr>
          <a:xfrm>
            <a:off x="454152" y="6105297"/>
            <a:ext cx="520976" cy="107722"/>
          </a:xfrm>
        </p:spPr>
        <p:txBody>
          <a:bodyPr wrap="none">
            <a:spAutoFit/>
          </a:bodyPr>
          <a:lstStyle>
            <a:lvl1pPr algn="l">
              <a:defRPr>
                <a:solidFill>
                  <a:schemeClr val="tx1"/>
                </a:solidFill>
              </a:defRPr>
            </a:lvl1pPr>
          </a:lstStyle>
          <a:p>
            <a:fld id="{09CE0315-F930-9A41-9603-6DC0071E4355}" type="datetime4">
              <a:rPr lang="en-US" smtClean="0"/>
              <a:t>June 3, 2025</a:t>
            </a:fld>
            <a:endParaRPr lang="en-US" dirty="0"/>
          </a:p>
        </p:txBody>
      </p:sp>
      <p:sp>
        <p:nvSpPr>
          <p:cNvPr id="14" name="Footer Placeholder 8">
            <a:extLst>
              <a:ext uri="{FF2B5EF4-FFF2-40B4-BE49-F238E27FC236}">
                <a16:creationId xmlns:a16="http://schemas.microsoft.com/office/drawing/2014/main" id="{9492A020-288B-4CDC-F8B4-486AB2CD97DF}"/>
              </a:ext>
            </a:extLst>
          </p:cNvPr>
          <p:cNvSpPr>
            <a:spLocks noGrp="1"/>
          </p:cNvSpPr>
          <p:nvPr>
            <p:ph type="ftr" sz="quarter" idx="16"/>
          </p:nvPr>
        </p:nvSpPr>
        <p:spPr>
          <a:xfrm>
            <a:off x="454153" y="6219540"/>
            <a:ext cx="11277600" cy="174739"/>
          </a:xfrm>
        </p:spPr>
        <p:txBody>
          <a:bodyPr/>
          <a:lstStyle/>
          <a:p>
            <a:pPr algn="l"/>
            <a:r>
              <a:rPr lang="en-US"/>
              <a:t>Prepared by Americaneagle.com. All contents proprietary and confidential. ©2024</a:t>
            </a:r>
            <a:endParaRPr lang="en-US" dirty="0"/>
          </a:p>
        </p:txBody>
      </p:sp>
    </p:spTree>
    <p:extLst>
      <p:ext uri="{BB962C8B-B14F-4D97-AF65-F5344CB8AC3E}">
        <p14:creationId xmlns:p14="http://schemas.microsoft.com/office/powerpoint/2010/main" val="19249261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Column Color Block Left">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53F5BDF6-9789-D8C5-8014-A379DC9EB7B2}"/>
              </a:ext>
            </a:extLst>
          </p:cNvPr>
          <p:cNvSpPr>
            <a:spLocks noGrp="1"/>
          </p:cNvSpPr>
          <p:nvPr>
            <p:ph type="body" sz="quarter" idx="20" hasCustomPrompt="1"/>
          </p:nvPr>
        </p:nvSpPr>
        <p:spPr>
          <a:xfrm>
            <a:off x="0" y="0"/>
            <a:ext cx="4514928" cy="6858000"/>
          </a:xfrm>
          <a:solidFill>
            <a:schemeClr val="accent5"/>
          </a:solidFill>
        </p:spPr>
        <p:txBody>
          <a:bodyPr lIns="91440" tIns="91440" rIns="91440" bIns="91440"/>
          <a:lstStyle>
            <a:lvl1pPr marL="0" indent="0">
              <a:buNone/>
              <a:defRPr sz="800">
                <a:solidFill>
                  <a:schemeClr val="bg1">
                    <a:alpha val="25000"/>
                  </a:schemeClr>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*Change color with ‘Shape Format’</a:t>
            </a:r>
          </a:p>
        </p:txBody>
      </p:sp>
      <p:sp>
        <p:nvSpPr>
          <p:cNvPr id="104" name="Title 103">
            <a:extLst>
              <a:ext uri="{FF2B5EF4-FFF2-40B4-BE49-F238E27FC236}">
                <a16:creationId xmlns:a16="http://schemas.microsoft.com/office/drawing/2014/main" id="{7DAB55D2-24AB-1D6F-38B0-D9315E56955A}"/>
              </a:ext>
            </a:extLst>
          </p:cNvPr>
          <p:cNvSpPr>
            <a:spLocks noGrp="1"/>
          </p:cNvSpPr>
          <p:nvPr>
            <p:ph type="title"/>
          </p:nvPr>
        </p:nvSpPr>
        <p:spPr>
          <a:xfrm>
            <a:off x="457200" y="457200"/>
            <a:ext cx="3609936" cy="457200"/>
          </a:xfrm>
        </p:spPr>
        <p:txBody>
          <a:bodyPr/>
          <a:lstStyle>
            <a:lvl1pPr>
              <a:defRPr>
                <a:solidFill>
                  <a:schemeClr val="bg1"/>
                </a:solidFill>
              </a:defRPr>
            </a:lvl1pPr>
          </a:lstStyle>
          <a:p>
            <a:r>
              <a:rPr lang="en-US" dirty="0"/>
              <a:t>Click to edit Master title style</a:t>
            </a:r>
          </a:p>
        </p:txBody>
      </p:sp>
      <p:sp>
        <p:nvSpPr>
          <p:cNvPr id="6" name="Slide Number Placeholder 8">
            <a:extLst>
              <a:ext uri="{FF2B5EF4-FFF2-40B4-BE49-F238E27FC236}">
                <a16:creationId xmlns:a16="http://schemas.microsoft.com/office/drawing/2014/main" id="{132161E8-0596-EB4A-2072-39B06E28C2DC}"/>
              </a:ext>
            </a:extLst>
          </p:cNvPr>
          <p:cNvSpPr>
            <a:spLocks noGrp="1"/>
          </p:cNvSpPr>
          <p:nvPr>
            <p:ph type="sldNum" sz="quarter" idx="22"/>
          </p:nvPr>
        </p:nvSpPr>
        <p:spPr>
          <a:xfrm>
            <a:off x="11274408" y="6400800"/>
            <a:ext cx="686930" cy="228600"/>
          </a:xfrm>
          <a:prstGeom prst="rect">
            <a:avLst/>
          </a:prstGeom>
        </p:spPr>
        <p:txBody>
          <a:bodyPr/>
          <a:lstStyle/>
          <a:p>
            <a:fld id="{9E91F3BB-F7D0-F649-A242-7709B7249C65}" type="slidenum">
              <a:rPr lang="en-US" smtClean="0"/>
              <a:pPr/>
              <a:t>‹#›</a:t>
            </a:fld>
            <a:endParaRPr lang="en-US" dirty="0"/>
          </a:p>
        </p:txBody>
      </p:sp>
      <p:sp>
        <p:nvSpPr>
          <p:cNvPr id="11" name="Text Placeholder 9">
            <a:extLst>
              <a:ext uri="{FF2B5EF4-FFF2-40B4-BE49-F238E27FC236}">
                <a16:creationId xmlns:a16="http://schemas.microsoft.com/office/drawing/2014/main" id="{C9AC6188-3749-96D7-C8D4-2D4D980281C1}"/>
              </a:ext>
            </a:extLst>
          </p:cNvPr>
          <p:cNvSpPr>
            <a:spLocks noGrp="1"/>
          </p:cNvSpPr>
          <p:nvPr>
            <p:ph type="body" sz="quarter" idx="15"/>
          </p:nvPr>
        </p:nvSpPr>
        <p:spPr>
          <a:xfrm>
            <a:off x="466610" y="1143000"/>
            <a:ext cx="3600527" cy="5029200"/>
          </a:xfrm>
        </p:spPr>
        <p:txBody>
          <a:bodyPr/>
          <a:lstStyle>
            <a:lvl1pPr marL="0" indent="0">
              <a:buNone/>
              <a:defRPr>
                <a:solidFill>
                  <a:schemeClr val="bg1"/>
                </a:solidFill>
              </a:defRPr>
            </a:lvl1pPr>
            <a:lvl2pPr marL="283464" indent="0">
              <a:buNone/>
              <a:defRPr>
                <a:solidFill>
                  <a:schemeClr val="bg1"/>
                </a:solidFill>
              </a:defRPr>
            </a:lvl2pPr>
            <a:lvl3pPr marL="564642" indent="0">
              <a:buNone/>
              <a:defRPr>
                <a:solidFill>
                  <a:schemeClr val="bg1"/>
                </a:solidFill>
              </a:defRPr>
            </a:lvl3pPr>
            <a:lvl4pPr marL="848106" indent="0">
              <a:buNone/>
              <a:defRPr>
                <a:solidFill>
                  <a:schemeClr val="bg1"/>
                </a:solidFill>
              </a:defRPr>
            </a:lvl4pPr>
            <a:lvl5pPr marL="1131570" indent="0">
              <a:buNone/>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a:extLst>
              <a:ext uri="{FF2B5EF4-FFF2-40B4-BE49-F238E27FC236}">
                <a16:creationId xmlns:a16="http://schemas.microsoft.com/office/drawing/2014/main" id="{E39E4DC0-F2D8-CF1B-99B6-6CD9764CE0C8}"/>
              </a:ext>
            </a:extLst>
          </p:cNvPr>
          <p:cNvSpPr>
            <a:spLocks noGrp="1"/>
          </p:cNvSpPr>
          <p:nvPr>
            <p:ph type="body" sz="quarter" idx="23"/>
          </p:nvPr>
        </p:nvSpPr>
        <p:spPr>
          <a:xfrm>
            <a:off x="8458353" y="457200"/>
            <a:ext cx="3276448" cy="5715000"/>
          </a:xfrm>
        </p:spPr>
        <p:txBody>
          <a:bodyPr/>
          <a:lstStyle>
            <a:lvl1pPr marL="0" indent="0">
              <a:buNone/>
              <a:defRPr>
                <a:solidFill>
                  <a:schemeClr val="tx1"/>
                </a:solidFill>
              </a:defRPr>
            </a:lvl1pPr>
            <a:lvl2pPr marL="283464" indent="0">
              <a:buNone/>
              <a:defRPr>
                <a:solidFill>
                  <a:schemeClr val="tx1"/>
                </a:solidFill>
              </a:defRPr>
            </a:lvl2pPr>
            <a:lvl3pPr marL="564642" indent="0">
              <a:buNone/>
              <a:defRPr>
                <a:solidFill>
                  <a:schemeClr val="tx1"/>
                </a:solidFill>
              </a:defRPr>
            </a:lvl3pPr>
            <a:lvl4pPr marL="848106" indent="0">
              <a:buNone/>
              <a:defRPr>
                <a:solidFill>
                  <a:schemeClr val="tx1"/>
                </a:solidFill>
              </a:defRPr>
            </a:lvl4pPr>
            <a:lvl5pPr marL="1131570" indent="0">
              <a:buNone/>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a:extLst>
              <a:ext uri="{FF2B5EF4-FFF2-40B4-BE49-F238E27FC236}">
                <a16:creationId xmlns:a16="http://schemas.microsoft.com/office/drawing/2014/main" id="{7A24A0EC-2270-3A76-C669-3AAB563FC1F3}"/>
              </a:ext>
            </a:extLst>
          </p:cNvPr>
          <p:cNvSpPr>
            <a:spLocks noGrp="1"/>
          </p:cNvSpPr>
          <p:nvPr>
            <p:ph type="body" sz="quarter" idx="24"/>
          </p:nvPr>
        </p:nvSpPr>
        <p:spPr>
          <a:xfrm>
            <a:off x="4962714" y="457200"/>
            <a:ext cx="3267037" cy="5715000"/>
          </a:xfrm>
        </p:spPr>
        <p:txBody>
          <a:bodyPr/>
          <a:lstStyle>
            <a:lvl1pPr marL="0" indent="0">
              <a:buNone/>
              <a:defRPr/>
            </a:lvl1pPr>
            <a:lvl2pPr marL="283464" indent="0">
              <a:buNone/>
              <a:defRPr/>
            </a:lvl2pPr>
            <a:lvl3pPr marL="564642" indent="0">
              <a:buNone/>
              <a:defRPr/>
            </a:lvl3pPr>
            <a:lvl4pPr marL="848106" indent="0">
              <a:buNone/>
              <a:defRPr/>
            </a:lvl4pPr>
            <a:lvl5pPr marL="113157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661598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 Column Color Block Right 2">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C6581511-8F31-B853-1A94-896D44199994}"/>
              </a:ext>
            </a:extLst>
          </p:cNvPr>
          <p:cNvSpPr>
            <a:spLocks noGrp="1"/>
          </p:cNvSpPr>
          <p:nvPr>
            <p:ph type="body" sz="quarter" idx="20" hasCustomPrompt="1"/>
          </p:nvPr>
        </p:nvSpPr>
        <p:spPr>
          <a:xfrm>
            <a:off x="8626124" y="0"/>
            <a:ext cx="3565876" cy="6858000"/>
          </a:xfrm>
          <a:solidFill>
            <a:schemeClr val="accent1"/>
          </a:solidFill>
        </p:spPr>
        <p:txBody>
          <a:bodyPr lIns="91440" tIns="91440" rIns="91440" bIns="91440"/>
          <a:lstStyle>
            <a:lvl1pPr marL="0" indent="0">
              <a:buNone/>
              <a:defRPr sz="800">
                <a:solidFill>
                  <a:schemeClr val="bg1">
                    <a:alpha val="25000"/>
                  </a:schemeClr>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*Change color with ‘Shape Format’</a:t>
            </a:r>
          </a:p>
        </p:txBody>
      </p:sp>
      <p:sp>
        <p:nvSpPr>
          <p:cNvPr id="60" name="Title 59">
            <a:extLst>
              <a:ext uri="{FF2B5EF4-FFF2-40B4-BE49-F238E27FC236}">
                <a16:creationId xmlns:a16="http://schemas.microsoft.com/office/drawing/2014/main" id="{16FA3D07-147A-44C0-06F2-105C26B918B8}"/>
              </a:ext>
            </a:extLst>
          </p:cNvPr>
          <p:cNvSpPr>
            <a:spLocks noGrp="1"/>
          </p:cNvSpPr>
          <p:nvPr>
            <p:ph type="title"/>
          </p:nvPr>
        </p:nvSpPr>
        <p:spPr>
          <a:xfrm>
            <a:off x="457201" y="457200"/>
            <a:ext cx="3734488" cy="457200"/>
          </a:xfrm>
        </p:spPr>
        <p:txBody>
          <a:bodyPr/>
          <a:lstStyle/>
          <a:p>
            <a:r>
              <a:rPr lang="en-US" dirty="0"/>
              <a:t>Click to edit Master title style</a:t>
            </a:r>
          </a:p>
        </p:txBody>
      </p:sp>
      <p:sp>
        <p:nvSpPr>
          <p:cNvPr id="5" name="Slide Number Placeholder 8">
            <a:extLst>
              <a:ext uri="{FF2B5EF4-FFF2-40B4-BE49-F238E27FC236}">
                <a16:creationId xmlns:a16="http://schemas.microsoft.com/office/drawing/2014/main" id="{AC51CD24-B277-5924-8AF9-602466AEA58C}"/>
              </a:ext>
            </a:extLst>
          </p:cNvPr>
          <p:cNvSpPr>
            <a:spLocks noGrp="1"/>
          </p:cNvSpPr>
          <p:nvPr>
            <p:ph type="sldNum" sz="quarter" idx="22"/>
          </p:nvPr>
        </p:nvSpPr>
        <p:spPr>
          <a:xfrm>
            <a:off x="11274408" y="6400800"/>
            <a:ext cx="686930" cy="228600"/>
          </a:xfrm>
          <a:prstGeom prst="rect">
            <a:avLst/>
          </a:prstGeom>
        </p:spPr>
        <p:txBody>
          <a:bodyPr/>
          <a:lstStyle>
            <a:lvl1pPr>
              <a:defRPr>
                <a:solidFill>
                  <a:schemeClr val="bg1">
                    <a:alpha val="25000"/>
                  </a:schemeClr>
                </a:solidFill>
              </a:defRPr>
            </a:lvl1pPr>
          </a:lstStyle>
          <a:p>
            <a:fld id="{9E91F3BB-F7D0-F649-A242-7709B7249C65}" type="slidenum">
              <a:rPr lang="en-US" smtClean="0"/>
              <a:pPr/>
              <a:t>‹#›</a:t>
            </a:fld>
            <a:endParaRPr lang="en-US" dirty="0"/>
          </a:p>
        </p:txBody>
      </p:sp>
      <p:sp>
        <p:nvSpPr>
          <p:cNvPr id="8" name="Text Placeholder 9">
            <a:extLst>
              <a:ext uri="{FF2B5EF4-FFF2-40B4-BE49-F238E27FC236}">
                <a16:creationId xmlns:a16="http://schemas.microsoft.com/office/drawing/2014/main" id="{74D8358C-2024-AA6C-C999-5D523D31DD4B}"/>
              </a:ext>
            </a:extLst>
          </p:cNvPr>
          <p:cNvSpPr>
            <a:spLocks noGrp="1"/>
          </p:cNvSpPr>
          <p:nvPr>
            <p:ph type="body" sz="quarter" idx="15"/>
          </p:nvPr>
        </p:nvSpPr>
        <p:spPr>
          <a:xfrm>
            <a:off x="466610" y="1143000"/>
            <a:ext cx="3725083" cy="5029200"/>
          </a:xfrm>
        </p:spPr>
        <p:txBody>
          <a:bodyPr/>
          <a:lstStyle>
            <a:lvl1pPr marL="0" indent="0">
              <a:buNone/>
              <a:defRPr>
                <a:solidFill>
                  <a:schemeClr val="tx1"/>
                </a:solidFill>
              </a:defRPr>
            </a:lvl1pPr>
            <a:lvl2pPr marL="283464" indent="0">
              <a:buNone/>
              <a:defRPr>
                <a:solidFill>
                  <a:schemeClr val="tx1"/>
                </a:solidFill>
              </a:defRPr>
            </a:lvl2pPr>
            <a:lvl3pPr marL="564642" indent="0">
              <a:buNone/>
              <a:defRPr>
                <a:solidFill>
                  <a:schemeClr val="tx1"/>
                </a:solidFill>
              </a:defRPr>
            </a:lvl3pPr>
            <a:lvl4pPr marL="848106" indent="0">
              <a:buNone/>
              <a:defRPr>
                <a:solidFill>
                  <a:schemeClr val="tx1"/>
                </a:solidFill>
              </a:defRPr>
            </a:lvl4pPr>
            <a:lvl5pPr marL="1131570" indent="0">
              <a:buNone/>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a:extLst>
              <a:ext uri="{FF2B5EF4-FFF2-40B4-BE49-F238E27FC236}">
                <a16:creationId xmlns:a16="http://schemas.microsoft.com/office/drawing/2014/main" id="{304B5EC0-1F0F-80FE-B93E-4821E0169B81}"/>
              </a:ext>
            </a:extLst>
          </p:cNvPr>
          <p:cNvSpPr>
            <a:spLocks noGrp="1"/>
          </p:cNvSpPr>
          <p:nvPr>
            <p:ph type="body" sz="quarter" idx="24"/>
          </p:nvPr>
        </p:nvSpPr>
        <p:spPr>
          <a:xfrm>
            <a:off x="9092751" y="457199"/>
            <a:ext cx="2640490" cy="5715001"/>
          </a:xfrm>
        </p:spPr>
        <p:txBody>
          <a:bodyPr/>
          <a:lstStyle>
            <a:lvl1pPr marL="0" indent="0">
              <a:buNone/>
              <a:defRPr>
                <a:solidFill>
                  <a:schemeClr val="bg1"/>
                </a:solidFill>
              </a:defRPr>
            </a:lvl1pPr>
            <a:lvl2pPr marL="283464" indent="0">
              <a:buNone/>
              <a:defRPr>
                <a:solidFill>
                  <a:schemeClr val="bg1"/>
                </a:solidFill>
              </a:defRPr>
            </a:lvl2pPr>
            <a:lvl3pPr marL="564642" indent="0">
              <a:buNone/>
              <a:defRPr>
                <a:solidFill>
                  <a:schemeClr val="bg1"/>
                </a:solidFill>
              </a:defRPr>
            </a:lvl3pPr>
            <a:lvl4pPr marL="848106" indent="0">
              <a:buNone/>
              <a:defRPr>
                <a:solidFill>
                  <a:schemeClr val="bg1"/>
                </a:solidFill>
              </a:defRPr>
            </a:lvl4pPr>
            <a:lvl5pPr marL="1131570" indent="0">
              <a:buNone/>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9">
            <a:extLst>
              <a:ext uri="{FF2B5EF4-FFF2-40B4-BE49-F238E27FC236}">
                <a16:creationId xmlns:a16="http://schemas.microsoft.com/office/drawing/2014/main" id="{53B560F4-D7EE-6FBC-6FE9-81735FCE65D2}"/>
              </a:ext>
            </a:extLst>
          </p:cNvPr>
          <p:cNvSpPr>
            <a:spLocks noGrp="1"/>
          </p:cNvSpPr>
          <p:nvPr>
            <p:ph type="body" sz="quarter" idx="25"/>
          </p:nvPr>
        </p:nvSpPr>
        <p:spPr>
          <a:xfrm>
            <a:off x="4432066" y="457199"/>
            <a:ext cx="3725083" cy="5715001"/>
          </a:xfrm>
        </p:spPr>
        <p:txBody>
          <a:bodyPr/>
          <a:lstStyle>
            <a:lvl1pPr marL="0" indent="0">
              <a:buNone/>
              <a:defRPr>
                <a:solidFill>
                  <a:schemeClr val="tx1"/>
                </a:solidFill>
              </a:defRPr>
            </a:lvl1pPr>
            <a:lvl2pPr marL="283464" indent="0">
              <a:buNone/>
              <a:defRPr>
                <a:solidFill>
                  <a:schemeClr val="tx1"/>
                </a:solidFill>
              </a:defRPr>
            </a:lvl2pPr>
            <a:lvl3pPr marL="564642" indent="0">
              <a:buNone/>
              <a:defRPr>
                <a:solidFill>
                  <a:schemeClr val="tx1"/>
                </a:solidFill>
              </a:defRPr>
            </a:lvl3pPr>
            <a:lvl4pPr marL="848106" indent="0">
              <a:buNone/>
              <a:defRPr>
                <a:solidFill>
                  <a:schemeClr val="tx1"/>
                </a:solidFill>
              </a:defRPr>
            </a:lvl4pPr>
            <a:lvl5pPr marL="1131570" indent="0">
              <a:buNone/>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212246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 Column Color Block Left 2">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B59730CE-A7C8-AAED-5A50-60479842BA4B}"/>
              </a:ext>
            </a:extLst>
          </p:cNvPr>
          <p:cNvSpPr>
            <a:spLocks noGrp="1"/>
          </p:cNvSpPr>
          <p:nvPr>
            <p:ph type="body" sz="quarter" idx="20" hasCustomPrompt="1"/>
          </p:nvPr>
        </p:nvSpPr>
        <p:spPr>
          <a:xfrm>
            <a:off x="0" y="0"/>
            <a:ext cx="3565876" cy="6858000"/>
          </a:xfrm>
          <a:solidFill>
            <a:schemeClr val="accent5"/>
          </a:solidFill>
        </p:spPr>
        <p:txBody>
          <a:bodyPr lIns="91440" tIns="91440" rIns="91440" bIns="91440"/>
          <a:lstStyle>
            <a:lvl1pPr marL="0" indent="0">
              <a:buNone/>
              <a:defRPr sz="800">
                <a:solidFill>
                  <a:schemeClr val="bg1">
                    <a:alpha val="25000"/>
                  </a:schemeClr>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*Change color with ‘Shape Format’</a:t>
            </a:r>
          </a:p>
        </p:txBody>
      </p:sp>
      <p:sp>
        <p:nvSpPr>
          <p:cNvPr id="60" name="Title 59">
            <a:extLst>
              <a:ext uri="{FF2B5EF4-FFF2-40B4-BE49-F238E27FC236}">
                <a16:creationId xmlns:a16="http://schemas.microsoft.com/office/drawing/2014/main" id="{16FA3D07-147A-44C0-06F2-105C26B918B8}"/>
              </a:ext>
            </a:extLst>
          </p:cNvPr>
          <p:cNvSpPr>
            <a:spLocks noGrp="1"/>
          </p:cNvSpPr>
          <p:nvPr>
            <p:ph type="title"/>
          </p:nvPr>
        </p:nvSpPr>
        <p:spPr>
          <a:xfrm>
            <a:off x="457200" y="457200"/>
            <a:ext cx="2640489" cy="457200"/>
          </a:xfrm>
        </p:spPr>
        <p:txBody>
          <a:bodyPr/>
          <a:lstStyle>
            <a:lvl1pPr>
              <a:defRPr>
                <a:solidFill>
                  <a:schemeClr val="bg1"/>
                </a:solidFill>
              </a:defRPr>
            </a:lvl1pPr>
          </a:lstStyle>
          <a:p>
            <a:r>
              <a:rPr lang="en-US" dirty="0"/>
              <a:t>Click to edit Master title style</a:t>
            </a:r>
          </a:p>
        </p:txBody>
      </p:sp>
      <p:sp>
        <p:nvSpPr>
          <p:cNvPr id="6" name="Slide Number Placeholder 8">
            <a:extLst>
              <a:ext uri="{FF2B5EF4-FFF2-40B4-BE49-F238E27FC236}">
                <a16:creationId xmlns:a16="http://schemas.microsoft.com/office/drawing/2014/main" id="{D112338F-F92D-C8EF-1F3F-B0399A4A60B9}"/>
              </a:ext>
            </a:extLst>
          </p:cNvPr>
          <p:cNvSpPr>
            <a:spLocks noGrp="1"/>
          </p:cNvSpPr>
          <p:nvPr>
            <p:ph type="sldNum" sz="quarter" idx="22"/>
          </p:nvPr>
        </p:nvSpPr>
        <p:spPr>
          <a:xfrm>
            <a:off x="11274408" y="6400800"/>
            <a:ext cx="686930" cy="228600"/>
          </a:xfrm>
          <a:prstGeom prst="rect">
            <a:avLst/>
          </a:prstGeom>
        </p:spPr>
        <p:txBody>
          <a:bodyPr/>
          <a:lstStyle/>
          <a:p>
            <a:fld id="{9E91F3BB-F7D0-F649-A242-7709B7249C65}" type="slidenum">
              <a:rPr lang="en-US" smtClean="0"/>
              <a:pPr/>
              <a:t>‹#›</a:t>
            </a:fld>
            <a:endParaRPr lang="en-US" dirty="0"/>
          </a:p>
        </p:txBody>
      </p:sp>
      <p:sp>
        <p:nvSpPr>
          <p:cNvPr id="5" name="Text Placeholder 9">
            <a:extLst>
              <a:ext uri="{FF2B5EF4-FFF2-40B4-BE49-F238E27FC236}">
                <a16:creationId xmlns:a16="http://schemas.microsoft.com/office/drawing/2014/main" id="{DE2A1056-F9B3-DAB8-046E-96E815B70E74}"/>
              </a:ext>
            </a:extLst>
          </p:cNvPr>
          <p:cNvSpPr>
            <a:spLocks noGrp="1"/>
          </p:cNvSpPr>
          <p:nvPr>
            <p:ph type="body" sz="quarter" idx="24"/>
          </p:nvPr>
        </p:nvSpPr>
        <p:spPr>
          <a:xfrm>
            <a:off x="457200" y="1142999"/>
            <a:ext cx="2640490" cy="5029201"/>
          </a:xfrm>
        </p:spPr>
        <p:txBody>
          <a:bodyPr/>
          <a:lstStyle>
            <a:lvl1pPr marL="0" indent="0">
              <a:buNone/>
              <a:defRPr>
                <a:solidFill>
                  <a:schemeClr val="bg1"/>
                </a:solidFill>
              </a:defRPr>
            </a:lvl1pPr>
            <a:lvl2pPr marL="283464" indent="0">
              <a:buNone/>
              <a:defRPr>
                <a:solidFill>
                  <a:schemeClr val="bg1"/>
                </a:solidFill>
              </a:defRPr>
            </a:lvl2pPr>
            <a:lvl3pPr marL="564642" indent="0">
              <a:buNone/>
              <a:defRPr>
                <a:solidFill>
                  <a:schemeClr val="bg1"/>
                </a:solidFill>
              </a:defRPr>
            </a:lvl3pPr>
            <a:lvl4pPr marL="848106" indent="0">
              <a:buNone/>
              <a:defRPr>
                <a:solidFill>
                  <a:schemeClr val="bg1"/>
                </a:solidFill>
              </a:defRPr>
            </a:lvl4pPr>
            <a:lvl5pPr marL="1131570" indent="0">
              <a:buNone/>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a:extLst>
              <a:ext uri="{FF2B5EF4-FFF2-40B4-BE49-F238E27FC236}">
                <a16:creationId xmlns:a16="http://schemas.microsoft.com/office/drawing/2014/main" id="{E41E5E77-FF7D-69C1-A60F-7C6243C7EEE7}"/>
              </a:ext>
            </a:extLst>
          </p:cNvPr>
          <p:cNvSpPr>
            <a:spLocks noGrp="1"/>
          </p:cNvSpPr>
          <p:nvPr>
            <p:ph type="body" sz="quarter" idx="15"/>
          </p:nvPr>
        </p:nvSpPr>
        <p:spPr>
          <a:xfrm>
            <a:off x="4032888" y="457199"/>
            <a:ext cx="3725083" cy="5715001"/>
          </a:xfrm>
        </p:spPr>
        <p:txBody>
          <a:bodyPr/>
          <a:lstStyle>
            <a:lvl1pPr marL="0" indent="0">
              <a:buNone/>
              <a:defRPr>
                <a:solidFill>
                  <a:schemeClr val="tx1"/>
                </a:solidFill>
              </a:defRPr>
            </a:lvl1pPr>
            <a:lvl2pPr marL="283464" indent="0">
              <a:buNone/>
              <a:defRPr>
                <a:solidFill>
                  <a:schemeClr val="tx1"/>
                </a:solidFill>
              </a:defRPr>
            </a:lvl2pPr>
            <a:lvl3pPr marL="564642" indent="0">
              <a:buNone/>
              <a:defRPr>
                <a:solidFill>
                  <a:schemeClr val="tx1"/>
                </a:solidFill>
              </a:defRPr>
            </a:lvl3pPr>
            <a:lvl4pPr marL="848106" indent="0">
              <a:buNone/>
              <a:defRPr>
                <a:solidFill>
                  <a:schemeClr val="tx1"/>
                </a:solidFill>
              </a:defRPr>
            </a:lvl4pPr>
            <a:lvl5pPr marL="1131570" indent="0">
              <a:buNone/>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a:extLst>
              <a:ext uri="{FF2B5EF4-FFF2-40B4-BE49-F238E27FC236}">
                <a16:creationId xmlns:a16="http://schemas.microsoft.com/office/drawing/2014/main" id="{84CE763F-028A-F846-8111-8EAC408BC600}"/>
              </a:ext>
            </a:extLst>
          </p:cNvPr>
          <p:cNvSpPr>
            <a:spLocks noGrp="1"/>
          </p:cNvSpPr>
          <p:nvPr>
            <p:ph type="body" sz="quarter" idx="25"/>
          </p:nvPr>
        </p:nvSpPr>
        <p:spPr>
          <a:xfrm>
            <a:off x="7998344" y="457199"/>
            <a:ext cx="3725083" cy="5715001"/>
          </a:xfrm>
        </p:spPr>
        <p:txBody>
          <a:bodyPr/>
          <a:lstStyle>
            <a:lvl1pPr marL="0" indent="0">
              <a:buNone/>
              <a:defRPr>
                <a:solidFill>
                  <a:schemeClr val="tx1"/>
                </a:solidFill>
              </a:defRPr>
            </a:lvl1pPr>
            <a:lvl2pPr marL="283464" indent="0">
              <a:buNone/>
              <a:defRPr>
                <a:solidFill>
                  <a:schemeClr val="tx1"/>
                </a:solidFill>
              </a:defRPr>
            </a:lvl2pPr>
            <a:lvl3pPr marL="564642" indent="0">
              <a:buNone/>
              <a:defRPr>
                <a:solidFill>
                  <a:schemeClr val="tx1"/>
                </a:solidFill>
              </a:defRPr>
            </a:lvl3pPr>
            <a:lvl4pPr marL="848106" indent="0">
              <a:buNone/>
              <a:defRPr>
                <a:solidFill>
                  <a:schemeClr val="tx1"/>
                </a:solidFill>
              </a:defRPr>
            </a:lvl4pPr>
            <a:lvl5pPr marL="1131570" indent="0">
              <a:buNone/>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815394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ottom Half Color Block">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456B4D1D-F8C4-ADCB-4CA1-EDF19E0D3466}"/>
              </a:ext>
            </a:extLst>
          </p:cNvPr>
          <p:cNvSpPr>
            <a:spLocks noGrp="1"/>
          </p:cNvSpPr>
          <p:nvPr>
            <p:ph type="body" sz="quarter" idx="20" hasCustomPrompt="1"/>
          </p:nvPr>
        </p:nvSpPr>
        <p:spPr>
          <a:xfrm>
            <a:off x="0" y="3428998"/>
            <a:ext cx="12192000" cy="3429001"/>
          </a:xfrm>
          <a:solidFill>
            <a:schemeClr val="accent1"/>
          </a:solidFill>
        </p:spPr>
        <p:txBody>
          <a:bodyPr lIns="91440" tIns="91440" rIns="91440" bIns="91440"/>
          <a:lstStyle>
            <a:lvl1pPr marL="0" indent="0">
              <a:buNone/>
              <a:defRPr sz="800">
                <a:solidFill>
                  <a:schemeClr val="bg1">
                    <a:alpha val="25000"/>
                  </a:schemeClr>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*Change color with ‘Shape Format’</a:t>
            </a:r>
          </a:p>
        </p:txBody>
      </p:sp>
      <p:sp>
        <p:nvSpPr>
          <p:cNvPr id="57" name="Title 56">
            <a:extLst>
              <a:ext uri="{FF2B5EF4-FFF2-40B4-BE49-F238E27FC236}">
                <a16:creationId xmlns:a16="http://schemas.microsoft.com/office/drawing/2014/main" id="{5D870CCB-8855-08B6-DB77-211C2573856E}"/>
              </a:ext>
            </a:extLst>
          </p:cNvPr>
          <p:cNvSpPr>
            <a:spLocks noGrp="1"/>
          </p:cNvSpPr>
          <p:nvPr>
            <p:ph type="title"/>
          </p:nvPr>
        </p:nvSpPr>
        <p:spPr>
          <a:xfrm>
            <a:off x="457200" y="457200"/>
            <a:ext cx="11274552" cy="457200"/>
          </a:xfrm>
        </p:spPr>
        <p:txBody>
          <a:bodyPr/>
          <a:lstStyle/>
          <a:p>
            <a:r>
              <a:rPr lang="en-US" dirty="0"/>
              <a:t>Click to edit Master title style</a:t>
            </a:r>
          </a:p>
        </p:txBody>
      </p:sp>
      <p:sp>
        <p:nvSpPr>
          <p:cNvPr id="4" name="Slide Number Placeholder 8">
            <a:extLst>
              <a:ext uri="{FF2B5EF4-FFF2-40B4-BE49-F238E27FC236}">
                <a16:creationId xmlns:a16="http://schemas.microsoft.com/office/drawing/2014/main" id="{6D83BD87-283F-8950-6AEA-477F6E857FC8}"/>
              </a:ext>
            </a:extLst>
          </p:cNvPr>
          <p:cNvSpPr>
            <a:spLocks noGrp="1"/>
          </p:cNvSpPr>
          <p:nvPr>
            <p:ph type="sldNum" sz="quarter" idx="22"/>
          </p:nvPr>
        </p:nvSpPr>
        <p:spPr>
          <a:xfrm>
            <a:off x="11274408" y="6400800"/>
            <a:ext cx="686930" cy="228600"/>
          </a:xfrm>
          <a:prstGeom prst="rect">
            <a:avLst/>
          </a:prstGeom>
        </p:spPr>
        <p:txBody>
          <a:bodyPr/>
          <a:lstStyle>
            <a:lvl1pPr>
              <a:defRPr>
                <a:solidFill>
                  <a:schemeClr val="bg1">
                    <a:alpha val="25000"/>
                  </a:schemeClr>
                </a:solidFill>
              </a:defRPr>
            </a:lvl1pPr>
          </a:lstStyle>
          <a:p>
            <a:fld id="{9E91F3BB-F7D0-F649-A242-7709B7249C65}" type="slidenum">
              <a:rPr lang="en-US" smtClean="0"/>
              <a:pPr/>
              <a:t>‹#›</a:t>
            </a:fld>
            <a:endParaRPr lang="en-US" dirty="0"/>
          </a:p>
        </p:txBody>
      </p:sp>
      <p:sp>
        <p:nvSpPr>
          <p:cNvPr id="5" name="Text Placeholder 9">
            <a:extLst>
              <a:ext uri="{FF2B5EF4-FFF2-40B4-BE49-F238E27FC236}">
                <a16:creationId xmlns:a16="http://schemas.microsoft.com/office/drawing/2014/main" id="{D4965B3F-0970-16E1-D6E7-700DB4D8FFB1}"/>
              </a:ext>
            </a:extLst>
          </p:cNvPr>
          <p:cNvSpPr>
            <a:spLocks noGrp="1"/>
          </p:cNvSpPr>
          <p:nvPr>
            <p:ph type="body" sz="quarter" idx="23"/>
          </p:nvPr>
        </p:nvSpPr>
        <p:spPr>
          <a:xfrm>
            <a:off x="457200" y="1146969"/>
            <a:ext cx="11274552" cy="1828301"/>
          </a:xfrm>
        </p:spPr>
        <p:txBody>
          <a:bodyPr/>
          <a:lstStyle>
            <a:lvl1pPr marL="0" indent="0">
              <a:buNone/>
              <a:defRPr>
                <a:solidFill>
                  <a:schemeClr val="tx1"/>
                </a:solidFill>
              </a:defRPr>
            </a:lvl1pPr>
            <a:lvl2pPr marL="283464" indent="0">
              <a:buNone/>
              <a:defRPr>
                <a:solidFill>
                  <a:schemeClr val="tx1"/>
                </a:solidFill>
              </a:defRPr>
            </a:lvl2pPr>
            <a:lvl3pPr marL="564642" indent="0">
              <a:buNone/>
              <a:defRPr>
                <a:solidFill>
                  <a:schemeClr val="tx1"/>
                </a:solidFill>
              </a:defRPr>
            </a:lvl3pPr>
            <a:lvl4pPr marL="848106" indent="0">
              <a:buNone/>
              <a:defRPr>
                <a:solidFill>
                  <a:schemeClr val="tx1"/>
                </a:solidFill>
              </a:defRPr>
            </a:lvl4pPr>
            <a:lvl5pPr marL="1131570" indent="0">
              <a:buNone/>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9">
            <a:extLst>
              <a:ext uri="{FF2B5EF4-FFF2-40B4-BE49-F238E27FC236}">
                <a16:creationId xmlns:a16="http://schemas.microsoft.com/office/drawing/2014/main" id="{B4384BDE-BE26-0550-666E-A245EEB26FFF}"/>
              </a:ext>
            </a:extLst>
          </p:cNvPr>
          <p:cNvSpPr>
            <a:spLocks noGrp="1"/>
          </p:cNvSpPr>
          <p:nvPr>
            <p:ph type="body" sz="quarter" idx="24"/>
          </p:nvPr>
        </p:nvSpPr>
        <p:spPr>
          <a:xfrm>
            <a:off x="457200" y="3883844"/>
            <a:ext cx="2644560" cy="2288356"/>
          </a:xfrm>
        </p:spPr>
        <p:txBody>
          <a:bodyPr/>
          <a:lstStyle>
            <a:lvl1pPr marL="0" indent="0">
              <a:buNone/>
              <a:defRPr>
                <a:solidFill>
                  <a:schemeClr val="bg1"/>
                </a:solidFill>
              </a:defRPr>
            </a:lvl1pPr>
            <a:lvl2pPr marL="283464" indent="0">
              <a:buNone/>
              <a:defRPr>
                <a:solidFill>
                  <a:schemeClr val="bg1"/>
                </a:solidFill>
              </a:defRPr>
            </a:lvl2pPr>
            <a:lvl3pPr marL="564642" indent="0">
              <a:buNone/>
              <a:defRPr>
                <a:solidFill>
                  <a:schemeClr val="bg1"/>
                </a:solidFill>
              </a:defRPr>
            </a:lvl3pPr>
            <a:lvl4pPr marL="848106" indent="0">
              <a:buNone/>
              <a:defRPr>
                <a:solidFill>
                  <a:schemeClr val="bg1"/>
                </a:solidFill>
              </a:defRPr>
            </a:lvl4pPr>
            <a:lvl5pPr marL="1131570" indent="0">
              <a:buNone/>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9">
            <a:extLst>
              <a:ext uri="{FF2B5EF4-FFF2-40B4-BE49-F238E27FC236}">
                <a16:creationId xmlns:a16="http://schemas.microsoft.com/office/drawing/2014/main" id="{D4ECCE2F-D2D9-88C0-5107-87158F5A535C}"/>
              </a:ext>
            </a:extLst>
          </p:cNvPr>
          <p:cNvSpPr>
            <a:spLocks noGrp="1"/>
          </p:cNvSpPr>
          <p:nvPr>
            <p:ph type="body" sz="quarter" idx="25"/>
          </p:nvPr>
        </p:nvSpPr>
        <p:spPr>
          <a:xfrm>
            <a:off x="3333864" y="3883844"/>
            <a:ext cx="2644560" cy="2288356"/>
          </a:xfrm>
        </p:spPr>
        <p:txBody>
          <a:bodyPr/>
          <a:lstStyle>
            <a:lvl1pPr marL="0" indent="0">
              <a:buNone/>
              <a:defRPr>
                <a:solidFill>
                  <a:schemeClr val="bg1"/>
                </a:solidFill>
              </a:defRPr>
            </a:lvl1pPr>
            <a:lvl2pPr marL="283464" indent="0">
              <a:buNone/>
              <a:defRPr>
                <a:solidFill>
                  <a:schemeClr val="bg1"/>
                </a:solidFill>
              </a:defRPr>
            </a:lvl2pPr>
            <a:lvl3pPr marL="564642" indent="0">
              <a:buNone/>
              <a:defRPr>
                <a:solidFill>
                  <a:schemeClr val="bg1"/>
                </a:solidFill>
              </a:defRPr>
            </a:lvl3pPr>
            <a:lvl4pPr marL="848106" indent="0">
              <a:buNone/>
              <a:defRPr>
                <a:solidFill>
                  <a:schemeClr val="bg1"/>
                </a:solidFill>
              </a:defRPr>
            </a:lvl4pPr>
            <a:lvl5pPr marL="1131570" indent="0">
              <a:buNone/>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9">
            <a:extLst>
              <a:ext uri="{FF2B5EF4-FFF2-40B4-BE49-F238E27FC236}">
                <a16:creationId xmlns:a16="http://schemas.microsoft.com/office/drawing/2014/main" id="{1BC8D7D2-9220-3D66-9EA9-423B257FFA4E}"/>
              </a:ext>
            </a:extLst>
          </p:cNvPr>
          <p:cNvSpPr>
            <a:spLocks noGrp="1"/>
          </p:cNvSpPr>
          <p:nvPr>
            <p:ph type="body" sz="quarter" idx="26"/>
          </p:nvPr>
        </p:nvSpPr>
        <p:spPr>
          <a:xfrm>
            <a:off x="6210528" y="3883844"/>
            <a:ext cx="2644560" cy="2288356"/>
          </a:xfrm>
        </p:spPr>
        <p:txBody>
          <a:bodyPr/>
          <a:lstStyle>
            <a:lvl1pPr marL="0" indent="0">
              <a:buNone/>
              <a:defRPr>
                <a:solidFill>
                  <a:schemeClr val="bg1"/>
                </a:solidFill>
              </a:defRPr>
            </a:lvl1pPr>
            <a:lvl2pPr marL="283464" indent="0">
              <a:buNone/>
              <a:defRPr>
                <a:solidFill>
                  <a:schemeClr val="bg1"/>
                </a:solidFill>
              </a:defRPr>
            </a:lvl2pPr>
            <a:lvl3pPr marL="564642" indent="0">
              <a:buNone/>
              <a:defRPr>
                <a:solidFill>
                  <a:schemeClr val="bg1"/>
                </a:solidFill>
              </a:defRPr>
            </a:lvl3pPr>
            <a:lvl4pPr marL="848106" indent="0">
              <a:buNone/>
              <a:defRPr>
                <a:solidFill>
                  <a:schemeClr val="bg1"/>
                </a:solidFill>
              </a:defRPr>
            </a:lvl4pPr>
            <a:lvl5pPr marL="1131570" indent="0">
              <a:buNone/>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a:extLst>
              <a:ext uri="{FF2B5EF4-FFF2-40B4-BE49-F238E27FC236}">
                <a16:creationId xmlns:a16="http://schemas.microsoft.com/office/drawing/2014/main" id="{132253F6-028C-B1E1-DB88-5D8165CD35F3}"/>
              </a:ext>
            </a:extLst>
          </p:cNvPr>
          <p:cNvSpPr>
            <a:spLocks noGrp="1"/>
          </p:cNvSpPr>
          <p:nvPr>
            <p:ph type="body" sz="quarter" idx="27"/>
          </p:nvPr>
        </p:nvSpPr>
        <p:spPr>
          <a:xfrm>
            <a:off x="9087192" y="3883844"/>
            <a:ext cx="2644560" cy="2288356"/>
          </a:xfrm>
        </p:spPr>
        <p:txBody>
          <a:bodyPr/>
          <a:lstStyle>
            <a:lvl1pPr marL="0" indent="0">
              <a:buNone/>
              <a:defRPr>
                <a:solidFill>
                  <a:schemeClr val="bg1"/>
                </a:solidFill>
              </a:defRPr>
            </a:lvl1pPr>
            <a:lvl2pPr marL="283464" indent="0">
              <a:buNone/>
              <a:defRPr>
                <a:solidFill>
                  <a:schemeClr val="bg1"/>
                </a:solidFill>
              </a:defRPr>
            </a:lvl2pPr>
            <a:lvl3pPr marL="564642" indent="0">
              <a:buNone/>
              <a:defRPr>
                <a:solidFill>
                  <a:schemeClr val="bg1"/>
                </a:solidFill>
              </a:defRPr>
            </a:lvl3pPr>
            <a:lvl4pPr marL="848106" indent="0">
              <a:buNone/>
              <a:defRPr>
                <a:solidFill>
                  <a:schemeClr val="bg1"/>
                </a:solidFill>
              </a:defRPr>
            </a:lvl4pPr>
            <a:lvl5pPr marL="1131570" indent="0">
              <a:buNone/>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317764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op Half Color Block">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86586E23-749D-5F6D-667E-E2A2F833000D}"/>
              </a:ext>
            </a:extLst>
          </p:cNvPr>
          <p:cNvSpPr>
            <a:spLocks noGrp="1"/>
          </p:cNvSpPr>
          <p:nvPr>
            <p:ph type="body" sz="quarter" idx="20" hasCustomPrompt="1"/>
          </p:nvPr>
        </p:nvSpPr>
        <p:spPr>
          <a:xfrm>
            <a:off x="0" y="0"/>
            <a:ext cx="12192000" cy="3429001"/>
          </a:xfrm>
          <a:solidFill>
            <a:schemeClr val="accent5"/>
          </a:solidFill>
        </p:spPr>
        <p:txBody>
          <a:bodyPr lIns="91440" tIns="91440" rIns="91440" bIns="91440"/>
          <a:lstStyle>
            <a:lvl1pPr marL="0" indent="0">
              <a:buNone/>
              <a:defRPr sz="800">
                <a:solidFill>
                  <a:schemeClr val="bg1">
                    <a:alpha val="25000"/>
                  </a:schemeClr>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*Change color with ‘Shape Format’</a:t>
            </a:r>
          </a:p>
        </p:txBody>
      </p:sp>
      <p:sp>
        <p:nvSpPr>
          <p:cNvPr id="57" name="Title 56">
            <a:extLst>
              <a:ext uri="{FF2B5EF4-FFF2-40B4-BE49-F238E27FC236}">
                <a16:creationId xmlns:a16="http://schemas.microsoft.com/office/drawing/2014/main" id="{5D870CCB-8855-08B6-DB77-211C2573856E}"/>
              </a:ext>
            </a:extLst>
          </p:cNvPr>
          <p:cNvSpPr>
            <a:spLocks noGrp="1"/>
          </p:cNvSpPr>
          <p:nvPr>
            <p:ph type="title"/>
          </p:nvPr>
        </p:nvSpPr>
        <p:spPr>
          <a:xfrm>
            <a:off x="457200" y="457200"/>
            <a:ext cx="11274552" cy="457200"/>
          </a:xfrm>
        </p:spPr>
        <p:txBody>
          <a:bodyPr/>
          <a:lstStyle>
            <a:lvl1pPr>
              <a:defRPr>
                <a:solidFill>
                  <a:schemeClr val="bg1"/>
                </a:solidFill>
              </a:defRPr>
            </a:lvl1pPr>
          </a:lstStyle>
          <a:p>
            <a:r>
              <a:rPr lang="en-US" dirty="0"/>
              <a:t>Click to edit Master title style</a:t>
            </a:r>
          </a:p>
        </p:txBody>
      </p:sp>
      <p:sp>
        <p:nvSpPr>
          <p:cNvPr id="56" name="Slide Number Placeholder 8">
            <a:extLst>
              <a:ext uri="{FF2B5EF4-FFF2-40B4-BE49-F238E27FC236}">
                <a16:creationId xmlns:a16="http://schemas.microsoft.com/office/drawing/2014/main" id="{1F510E4D-AAC2-5BC1-ECEE-8A02552D87B7}"/>
              </a:ext>
            </a:extLst>
          </p:cNvPr>
          <p:cNvSpPr>
            <a:spLocks noGrp="1"/>
          </p:cNvSpPr>
          <p:nvPr>
            <p:ph type="sldNum" sz="quarter" idx="22"/>
          </p:nvPr>
        </p:nvSpPr>
        <p:spPr>
          <a:xfrm>
            <a:off x="11274408" y="6400800"/>
            <a:ext cx="686930" cy="228600"/>
          </a:xfrm>
          <a:prstGeom prst="rect">
            <a:avLst/>
          </a:prstGeom>
        </p:spPr>
        <p:txBody>
          <a:bodyPr/>
          <a:lstStyle/>
          <a:p>
            <a:fld id="{9E91F3BB-F7D0-F649-A242-7709B7249C65}" type="slidenum">
              <a:rPr lang="en-US" smtClean="0"/>
              <a:pPr/>
              <a:t>‹#›</a:t>
            </a:fld>
            <a:endParaRPr lang="en-US" dirty="0"/>
          </a:p>
        </p:txBody>
      </p:sp>
      <p:sp>
        <p:nvSpPr>
          <p:cNvPr id="7" name="Text Placeholder 9">
            <a:extLst>
              <a:ext uri="{FF2B5EF4-FFF2-40B4-BE49-F238E27FC236}">
                <a16:creationId xmlns:a16="http://schemas.microsoft.com/office/drawing/2014/main" id="{89004F73-C357-5CE8-3F83-91B6A4E22C92}"/>
              </a:ext>
            </a:extLst>
          </p:cNvPr>
          <p:cNvSpPr>
            <a:spLocks noGrp="1"/>
          </p:cNvSpPr>
          <p:nvPr>
            <p:ph type="body" sz="quarter" idx="24"/>
          </p:nvPr>
        </p:nvSpPr>
        <p:spPr>
          <a:xfrm>
            <a:off x="457200" y="3883844"/>
            <a:ext cx="2644560" cy="2288356"/>
          </a:xfrm>
        </p:spPr>
        <p:txBody>
          <a:bodyPr/>
          <a:lstStyle>
            <a:lvl1pPr marL="0" indent="0">
              <a:buNone/>
              <a:defRPr>
                <a:solidFill>
                  <a:schemeClr val="tx1"/>
                </a:solidFill>
              </a:defRPr>
            </a:lvl1pPr>
            <a:lvl2pPr marL="283464" indent="0">
              <a:buNone/>
              <a:defRPr>
                <a:solidFill>
                  <a:schemeClr val="tx1"/>
                </a:solidFill>
              </a:defRPr>
            </a:lvl2pPr>
            <a:lvl3pPr marL="564642" indent="0">
              <a:buNone/>
              <a:defRPr>
                <a:solidFill>
                  <a:schemeClr val="tx1"/>
                </a:solidFill>
              </a:defRPr>
            </a:lvl3pPr>
            <a:lvl4pPr marL="848106" indent="0">
              <a:buNone/>
              <a:defRPr>
                <a:solidFill>
                  <a:schemeClr val="tx1"/>
                </a:solidFill>
              </a:defRPr>
            </a:lvl4pPr>
            <a:lvl5pPr marL="1131570" indent="0">
              <a:buNone/>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9">
            <a:extLst>
              <a:ext uri="{FF2B5EF4-FFF2-40B4-BE49-F238E27FC236}">
                <a16:creationId xmlns:a16="http://schemas.microsoft.com/office/drawing/2014/main" id="{2F70C31D-5FA0-4250-BB5E-E31F95C96C1B}"/>
              </a:ext>
            </a:extLst>
          </p:cNvPr>
          <p:cNvSpPr>
            <a:spLocks noGrp="1"/>
          </p:cNvSpPr>
          <p:nvPr>
            <p:ph type="body" sz="quarter" idx="25"/>
          </p:nvPr>
        </p:nvSpPr>
        <p:spPr>
          <a:xfrm>
            <a:off x="3333864" y="3883844"/>
            <a:ext cx="2644560" cy="2288356"/>
          </a:xfrm>
        </p:spPr>
        <p:txBody>
          <a:bodyPr/>
          <a:lstStyle>
            <a:lvl1pPr marL="0" indent="0">
              <a:buNone/>
              <a:defRPr>
                <a:solidFill>
                  <a:schemeClr val="tx1"/>
                </a:solidFill>
              </a:defRPr>
            </a:lvl1pPr>
            <a:lvl2pPr marL="283464" indent="0">
              <a:buNone/>
              <a:defRPr>
                <a:solidFill>
                  <a:schemeClr val="tx1"/>
                </a:solidFill>
              </a:defRPr>
            </a:lvl2pPr>
            <a:lvl3pPr marL="564642" indent="0">
              <a:buNone/>
              <a:defRPr>
                <a:solidFill>
                  <a:schemeClr val="tx1"/>
                </a:solidFill>
              </a:defRPr>
            </a:lvl3pPr>
            <a:lvl4pPr marL="848106" indent="0">
              <a:buNone/>
              <a:defRPr>
                <a:solidFill>
                  <a:schemeClr val="tx1"/>
                </a:solidFill>
              </a:defRPr>
            </a:lvl4pPr>
            <a:lvl5pPr marL="1131570" indent="0">
              <a:buNone/>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a:extLst>
              <a:ext uri="{FF2B5EF4-FFF2-40B4-BE49-F238E27FC236}">
                <a16:creationId xmlns:a16="http://schemas.microsoft.com/office/drawing/2014/main" id="{9845F40E-5C45-6FFA-4B84-011F419D4EF0}"/>
              </a:ext>
            </a:extLst>
          </p:cNvPr>
          <p:cNvSpPr>
            <a:spLocks noGrp="1"/>
          </p:cNvSpPr>
          <p:nvPr>
            <p:ph type="body" sz="quarter" idx="26"/>
          </p:nvPr>
        </p:nvSpPr>
        <p:spPr>
          <a:xfrm>
            <a:off x="6210528" y="3883844"/>
            <a:ext cx="2644560" cy="2288356"/>
          </a:xfrm>
        </p:spPr>
        <p:txBody>
          <a:bodyPr/>
          <a:lstStyle>
            <a:lvl1pPr marL="0" indent="0">
              <a:buNone/>
              <a:defRPr>
                <a:solidFill>
                  <a:schemeClr val="tx1"/>
                </a:solidFill>
              </a:defRPr>
            </a:lvl1pPr>
            <a:lvl2pPr marL="283464" indent="0">
              <a:buNone/>
              <a:defRPr>
                <a:solidFill>
                  <a:schemeClr val="tx1"/>
                </a:solidFill>
              </a:defRPr>
            </a:lvl2pPr>
            <a:lvl3pPr marL="564642" indent="0">
              <a:buNone/>
              <a:defRPr>
                <a:solidFill>
                  <a:schemeClr val="tx1"/>
                </a:solidFill>
              </a:defRPr>
            </a:lvl3pPr>
            <a:lvl4pPr marL="848106" indent="0">
              <a:buNone/>
              <a:defRPr>
                <a:solidFill>
                  <a:schemeClr val="tx1"/>
                </a:solidFill>
              </a:defRPr>
            </a:lvl4pPr>
            <a:lvl5pPr marL="1131570" indent="0">
              <a:buNone/>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a:extLst>
              <a:ext uri="{FF2B5EF4-FFF2-40B4-BE49-F238E27FC236}">
                <a16:creationId xmlns:a16="http://schemas.microsoft.com/office/drawing/2014/main" id="{E89AA9EC-065C-7243-6CB6-149CF7A76D51}"/>
              </a:ext>
            </a:extLst>
          </p:cNvPr>
          <p:cNvSpPr>
            <a:spLocks noGrp="1"/>
          </p:cNvSpPr>
          <p:nvPr>
            <p:ph type="body" sz="quarter" idx="27"/>
          </p:nvPr>
        </p:nvSpPr>
        <p:spPr>
          <a:xfrm>
            <a:off x="9087192" y="3883844"/>
            <a:ext cx="2644560" cy="2288356"/>
          </a:xfrm>
        </p:spPr>
        <p:txBody>
          <a:bodyPr/>
          <a:lstStyle>
            <a:lvl1pPr marL="0" indent="0">
              <a:buNone/>
              <a:defRPr>
                <a:solidFill>
                  <a:schemeClr val="tx1"/>
                </a:solidFill>
              </a:defRPr>
            </a:lvl1pPr>
            <a:lvl2pPr marL="283464" indent="0">
              <a:buNone/>
              <a:defRPr>
                <a:solidFill>
                  <a:schemeClr val="tx1"/>
                </a:solidFill>
              </a:defRPr>
            </a:lvl2pPr>
            <a:lvl3pPr marL="564642" indent="0">
              <a:buNone/>
              <a:defRPr>
                <a:solidFill>
                  <a:schemeClr val="tx1"/>
                </a:solidFill>
              </a:defRPr>
            </a:lvl3pPr>
            <a:lvl4pPr marL="848106" indent="0">
              <a:buNone/>
              <a:defRPr>
                <a:solidFill>
                  <a:schemeClr val="tx1"/>
                </a:solidFill>
              </a:defRPr>
            </a:lvl4pPr>
            <a:lvl5pPr marL="1131570" indent="0">
              <a:buNone/>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a:extLst>
              <a:ext uri="{FF2B5EF4-FFF2-40B4-BE49-F238E27FC236}">
                <a16:creationId xmlns:a16="http://schemas.microsoft.com/office/drawing/2014/main" id="{40397266-1568-923F-4233-A100A9C9A2EB}"/>
              </a:ext>
            </a:extLst>
          </p:cNvPr>
          <p:cNvSpPr>
            <a:spLocks noGrp="1"/>
          </p:cNvSpPr>
          <p:nvPr>
            <p:ph type="body" sz="quarter" idx="23"/>
          </p:nvPr>
        </p:nvSpPr>
        <p:spPr>
          <a:xfrm>
            <a:off x="457200" y="1146969"/>
            <a:ext cx="11274552" cy="1828301"/>
          </a:xfrm>
        </p:spPr>
        <p:txBody>
          <a:bodyPr/>
          <a:lstStyle>
            <a:lvl1pPr marL="0" indent="0">
              <a:buNone/>
              <a:defRPr>
                <a:solidFill>
                  <a:schemeClr val="bg1"/>
                </a:solidFill>
              </a:defRPr>
            </a:lvl1pPr>
            <a:lvl2pPr marL="283464" indent="0">
              <a:buNone/>
              <a:defRPr>
                <a:solidFill>
                  <a:schemeClr val="bg1"/>
                </a:solidFill>
              </a:defRPr>
            </a:lvl2pPr>
            <a:lvl3pPr marL="564642" indent="0">
              <a:buNone/>
              <a:defRPr>
                <a:solidFill>
                  <a:schemeClr val="bg1"/>
                </a:solidFill>
              </a:defRPr>
            </a:lvl3pPr>
            <a:lvl4pPr marL="848106" indent="0">
              <a:buNone/>
              <a:defRPr>
                <a:solidFill>
                  <a:schemeClr val="bg1"/>
                </a:solidFill>
              </a:defRPr>
            </a:lvl4pPr>
            <a:lvl5pPr marL="1131570" indent="0">
              <a:buNone/>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932583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lor Block - Full Width">
    <p:spTree>
      <p:nvGrpSpPr>
        <p:cNvPr id="1" name=""/>
        <p:cNvGrpSpPr/>
        <p:nvPr/>
      </p:nvGrpSpPr>
      <p:grpSpPr>
        <a:xfrm>
          <a:off x="0" y="0"/>
          <a:ext cx="0" cy="0"/>
          <a:chOff x="0" y="0"/>
          <a:chExt cx="0" cy="0"/>
        </a:xfrm>
      </p:grpSpPr>
      <p:sp>
        <p:nvSpPr>
          <p:cNvPr id="2" name="Text Placeholder 6">
            <a:extLst>
              <a:ext uri="{FF2B5EF4-FFF2-40B4-BE49-F238E27FC236}">
                <a16:creationId xmlns:a16="http://schemas.microsoft.com/office/drawing/2014/main" id="{9702445C-229B-9363-311C-AAF81D2CF471}"/>
              </a:ext>
            </a:extLst>
          </p:cNvPr>
          <p:cNvSpPr>
            <a:spLocks noGrp="1"/>
          </p:cNvSpPr>
          <p:nvPr>
            <p:ph type="body" sz="quarter" idx="20" hasCustomPrompt="1"/>
          </p:nvPr>
        </p:nvSpPr>
        <p:spPr>
          <a:xfrm>
            <a:off x="0" y="0"/>
            <a:ext cx="12192000" cy="6858000"/>
          </a:xfrm>
          <a:solidFill>
            <a:schemeClr val="accent1"/>
          </a:solidFill>
        </p:spPr>
        <p:txBody>
          <a:bodyPr lIns="91440" tIns="91440" rIns="91440" bIns="91440"/>
          <a:lstStyle>
            <a:lvl1pPr marL="0" indent="0">
              <a:buNone/>
              <a:defRPr sz="800">
                <a:solidFill>
                  <a:schemeClr val="bg1">
                    <a:alpha val="25000"/>
                  </a:schemeClr>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*Change color with ‘Shape Format’</a:t>
            </a:r>
          </a:p>
        </p:txBody>
      </p:sp>
      <p:sp>
        <p:nvSpPr>
          <p:cNvPr id="3" name="Slide Number Placeholder 8">
            <a:extLst>
              <a:ext uri="{FF2B5EF4-FFF2-40B4-BE49-F238E27FC236}">
                <a16:creationId xmlns:a16="http://schemas.microsoft.com/office/drawing/2014/main" id="{AA378ABF-657C-5633-5EB7-0D71B2531E2A}"/>
              </a:ext>
            </a:extLst>
          </p:cNvPr>
          <p:cNvSpPr>
            <a:spLocks noGrp="1"/>
          </p:cNvSpPr>
          <p:nvPr>
            <p:ph type="sldNum" sz="quarter" idx="22"/>
          </p:nvPr>
        </p:nvSpPr>
        <p:spPr>
          <a:xfrm>
            <a:off x="11274408" y="6400800"/>
            <a:ext cx="686930" cy="228600"/>
          </a:xfrm>
          <a:prstGeom prst="rect">
            <a:avLst/>
          </a:prstGeom>
        </p:spPr>
        <p:txBody>
          <a:bodyPr/>
          <a:lstStyle>
            <a:lvl1pPr>
              <a:defRPr>
                <a:solidFill>
                  <a:schemeClr val="bg1">
                    <a:alpha val="25000"/>
                  </a:schemeClr>
                </a:solidFill>
              </a:defRPr>
            </a:lvl1pPr>
          </a:lstStyle>
          <a:p>
            <a:fld id="{9E91F3BB-F7D0-F649-A242-7709B7249C65}" type="slidenum">
              <a:rPr lang="en-US" smtClean="0"/>
              <a:pPr/>
              <a:t>‹#›</a:t>
            </a:fld>
            <a:endParaRPr lang="en-US" dirty="0"/>
          </a:p>
        </p:txBody>
      </p:sp>
      <p:sp>
        <p:nvSpPr>
          <p:cNvPr id="5" name="Title 283">
            <a:extLst>
              <a:ext uri="{FF2B5EF4-FFF2-40B4-BE49-F238E27FC236}">
                <a16:creationId xmlns:a16="http://schemas.microsoft.com/office/drawing/2014/main" id="{4F914949-5763-4351-EE07-0E4BC664C354}"/>
              </a:ext>
            </a:extLst>
          </p:cNvPr>
          <p:cNvSpPr>
            <a:spLocks noGrp="1"/>
          </p:cNvSpPr>
          <p:nvPr>
            <p:ph type="title"/>
          </p:nvPr>
        </p:nvSpPr>
        <p:spPr>
          <a:xfrm>
            <a:off x="457200" y="457200"/>
            <a:ext cx="11274552" cy="457200"/>
          </a:xfrm>
        </p:spPr>
        <p:txBody>
          <a:bodyPr/>
          <a:lstStyle>
            <a:lvl1pPr>
              <a:defRPr>
                <a:solidFill>
                  <a:schemeClr val="bg1"/>
                </a:solidFill>
              </a:defRPr>
            </a:lvl1pPr>
          </a:lstStyle>
          <a:p>
            <a:r>
              <a:rPr lang="en-US" dirty="0"/>
              <a:t>Click to edit Master title style</a:t>
            </a:r>
          </a:p>
        </p:txBody>
      </p:sp>
      <p:sp>
        <p:nvSpPr>
          <p:cNvPr id="7" name="Text Placeholder 9">
            <a:extLst>
              <a:ext uri="{FF2B5EF4-FFF2-40B4-BE49-F238E27FC236}">
                <a16:creationId xmlns:a16="http://schemas.microsoft.com/office/drawing/2014/main" id="{8F0B39A4-1B2B-8A8D-85B4-BB64268D245B}"/>
              </a:ext>
            </a:extLst>
          </p:cNvPr>
          <p:cNvSpPr>
            <a:spLocks noGrp="1"/>
          </p:cNvSpPr>
          <p:nvPr>
            <p:ph type="body" sz="quarter" idx="15"/>
          </p:nvPr>
        </p:nvSpPr>
        <p:spPr>
          <a:xfrm>
            <a:off x="457199" y="1143000"/>
            <a:ext cx="11274551" cy="5029200"/>
          </a:xfrm>
        </p:spPr>
        <p:txBody>
          <a:bodyPr/>
          <a:lstStyle>
            <a:lvl1pPr marL="0" indent="0">
              <a:buNone/>
              <a:defRPr>
                <a:solidFill>
                  <a:schemeClr val="bg1"/>
                </a:solidFill>
              </a:defRPr>
            </a:lvl1pPr>
            <a:lvl2pPr marL="283464" indent="0">
              <a:buNone/>
              <a:defRPr>
                <a:solidFill>
                  <a:schemeClr val="bg1"/>
                </a:solidFill>
              </a:defRPr>
            </a:lvl2pPr>
            <a:lvl3pPr marL="564642" indent="0">
              <a:buNone/>
              <a:defRPr>
                <a:solidFill>
                  <a:schemeClr val="bg1"/>
                </a:solidFill>
              </a:defRPr>
            </a:lvl3pPr>
            <a:lvl4pPr marL="848106" indent="0">
              <a:buNone/>
              <a:defRPr>
                <a:solidFill>
                  <a:schemeClr val="bg1"/>
                </a:solidFill>
              </a:defRPr>
            </a:lvl4pPr>
            <a:lvl5pPr marL="1131570" indent="0">
              <a:buNone/>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383348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lor Block - Slim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C443EE-F513-83CD-DD5A-4C4E7CFAF292}"/>
              </a:ext>
            </a:extLst>
          </p:cNvPr>
          <p:cNvSpPr/>
          <p:nvPr userDrawn="1"/>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endParaRPr lang="en-US" sz="1400" dirty="0" err="1">
              <a:latin typeface="Libre Franklin" pitchFamily="2" charset="77"/>
            </a:endParaRPr>
          </a:p>
        </p:txBody>
      </p:sp>
      <p:sp>
        <p:nvSpPr>
          <p:cNvPr id="2" name="Text Placeholder 6">
            <a:extLst>
              <a:ext uri="{FF2B5EF4-FFF2-40B4-BE49-F238E27FC236}">
                <a16:creationId xmlns:a16="http://schemas.microsoft.com/office/drawing/2014/main" id="{9D39E24D-0D65-7459-D507-316DCD3E76A0}"/>
              </a:ext>
            </a:extLst>
          </p:cNvPr>
          <p:cNvSpPr>
            <a:spLocks noGrp="1"/>
          </p:cNvSpPr>
          <p:nvPr>
            <p:ph type="body" sz="quarter" idx="20" hasCustomPrompt="1"/>
          </p:nvPr>
        </p:nvSpPr>
        <p:spPr>
          <a:xfrm>
            <a:off x="457198" y="457198"/>
            <a:ext cx="11277601" cy="5943603"/>
          </a:xfrm>
          <a:prstGeom prst="roundRect">
            <a:avLst>
              <a:gd name="adj" fmla="val 629"/>
            </a:avLst>
          </a:prstGeom>
          <a:solidFill>
            <a:schemeClr val="accent1"/>
          </a:solidFill>
        </p:spPr>
        <p:txBody>
          <a:bodyPr lIns="91440" tIns="91440" rIns="91440" bIns="91440"/>
          <a:lstStyle>
            <a:lvl1pPr marL="0" indent="0">
              <a:buNone/>
              <a:defRPr sz="800">
                <a:solidFill>
                  <a:schemeClr val="bg1">
                    <a:alpha val="25000"/>
                  </a:schemeClr>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*Change color with ‘Shape Format’</a:t>
            </a:r>
          </a:p>
        </p:txBody>
      </p:sp>
      <p:sp>
        <p:nvSpPr>
          <p:cNvPr id="5" name="Title 283">
            <a:extLst>
              <a:ext uri="{FF2B5EF4-FFF2-40B4-BE49-F238E27FC236}">
                <a16:creationId xmlns:a16="http://schemas.microsoft.com/office/drawing/2014/main" id="{89C1106B-A6D9-63A9-33E7-4002C1EC535A}"/>
              </a:ext>
            </a:extLst>
          </p:cNvPr>
          <p:cNvSpPr>
            <a:spLocks noGrp="1"/>
          </p:cNvSpPr>
          <p:nvPr>
            <p:ph type="title"/>
          </p:nvPr>
        </p:nvSpPr>
        <p:spPr>
          <a:xfrm>
            <a:off x="914400" y="914400"/>
            <a:ext cx="10363200" cy="457200"/>
          </a:xfrm>
        </p:spPr>
        <p:txBody>
          <a:bodyPr/>
          <a:lstStyle>
            <a:lvl1pPr>
              <a:defRPr>
                <a:solidFill>
                  <a:schemeClr val="bg1"/>
                </a:solidFill>
              </a:defRPr>
            </a:lvl1pPr>
          </a:lstStyle>
          <a:p>
            <a:r>
              <a:rPr lang="en-US" dirty="0"/>
              <a:t>Click to edit Master title style</a:t>
            </a:r>
          </a:p>
        </p:txBody>
      </p:sp>
      <p:sp>
        <p:nvSpPr>
          <p:cNvPr id="7" name="Text Placeholder 9">
            <a:extLst>
              <a:ext uri="{FF2B5EF4-FFF2-40B4-BE49-F238E27FC236}">
                <a16:creationId xmlns:a16="http://schemas.microsoft.com/office/drawing/2014/main" id="{A2771587-7E1D-152B-E2E0-2585164A348A}"/>
              </a:ext>
            </a:extLst>
          </p:cNvPr>
          <p:cNvSpPr>
            <a:spLocks noGrp="1"/>
          </p:cNvSpPr>
          <p:nvPr>
            <p:ph type="body" sz="quarter" idx="15"/>
          </p:nvPr>
        </p:nvSpPr>
        <p:spPr>
          <a:xfrm>
            <a:off x="914400" y="1604169"/>
            <a:ext cx="10363200" cy="4339432"/>
          </a:xfrm>
        </p:spPr>
        <p:txBody>
          <a:bodyPr/>
          <a:lstStyle>
            <a:lvl1pPr marL="0" indent="0">
              <a:buNone/>
              <a:defRPr>
                <a:solidFill>
                  <a:schemeClr val="bg1"/>
                </a:solidFill>
              </a:defRPr>
            </a:lvl1pPr>
            <a:lvl2pPr marL="283464" indent="0">
              <a:buNone/>
              <a:defRPr>
                <a:solidFill>
                  <a:schemeClr val="bg1"/>
                </a:solidFill>
              </a:defRPr>
            </a:lvl2pPr>
            <a:lvl3pPr marL="564642" indent="0">
              <a:buNone/>
              <a:defRPr>
                <a:solidFill>
                  <a:schemeClr val="bg1"/>
                </a:solidFill>
              </a:defRPr>
            </a:lvl3pPr>
            <a:lvl4pPr marL="848106" indent="0">
              <a:buNone/>
              <a:defRPr>
                <a:solidFill>
                  <a:schemeClr val="bg1"/>
                </a:solidFill>
              </a:defRPr>
            </a:lvl4pPr>
            <a:lvl5pPr marL="1131570" indent="0">
              <a:buNone/>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369753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lor Block - Slim 2">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BB7625C4-613E-8008-147A-800A4058F982}"/>
              </a:ext>
            </a:extLst>
          </p:cNvPr>
          <p:cNvSpPr>
            <a:spLocks noGrp="1"/>
          </p:cNvSpPr>
          <p:nvPr>
            <p:ph type="body" sz="quarter" idx="23" hasCustomPrompt="1"/>
          </p:nvPr>
        </p:nvSpPr>
        <p:spPr>
          <a:xfrm>
            <a:off x="914399" y="920351"/>
            <a:ext cx="10360010" cy="5017300"/>
          </a:xfrm>
          <a:prstGeom prst="roundRect">
            <a:avLst>
              <a:gd name="adj" fmla="val 915"/>
            </a:avLst>
          </a:prstGeom>
          <a:solidFill>
            <a:schemeClr val="accent3"/>
          </a:solidFill>
        </p:spPr>
        <p:txBody>
          <a:bodyPr lIns="91440" tIns="91440" rIns="91440" bIns="91440"/>
          <a:lstStyle>
            <a:lvl1pPr marL="0" indent="0">
              <a:buNone/>
              <a:defRPr sz="800">
                <a:solidFill>
                  <a:schemeClr val="bg2">
                    <a:alpha val="25000"/>
                  </a:schemeClr>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*Change color with ‘Shape Format’</a:t>
            </a:r>
          </a:p>
        </p:txBody>
      </p:sp>
      <p:sp>
        <p:nvSpPr>
          <p:cNvPr id="7" name="Slide Number Placeholder 8">
            <a:extLst>
              <a:ext uri="{FF2B5EF4-FFF2-40B4-BE49-F238E27FC236}">
                <a16:creationId xmlns:a16="http://schemas.microsoft.com/office/drawing/2014/main" id="{F4AEDE65-85B2-F09F-B149-4A98E55BC83C}"/>
              </a:ext>
            </a:extLst>
          </p:cNvPr>
          <p:cNvSpPr>
            <a:spLocks noGrp="1"/>
          </p:cNvSpPr>
          <p:nvPr>
            <p:ph type="sldNum" sz="quarter" idx="22"/>
          </p:nvPr>
        </p:nvSpPr>
        <p:spPr>
          <a:xfrm>
            <a:off x="11274408" y="6400800"/>
            <a:ext cx="686930" cy="228600"/>
          </a:xfrm>
          <a:prstGeom prst="rect">
            <a:avLst/>
          </a:prstGeom>
        </p:spPr>
        <p:txBody>
          <a:bodyPr/>
          <a:lstStyle/>
          <a:p>
            <a:fld id="{9E91F3BB-F7D0-F649-A242-7709B7249C65}" type="slidenum">
              <a:rPr lang="en-US" smtClean="0"/>
              <a:pPr/>
              <a:t>‹#›</a:t>
            </a:fld>
            <a:endParaRPr lang="en-US" dirty="0"/>
          </a:p>
        </p:txBody>
      </p:sp>
      <p:sp>
        <p:nvSpPr>
          <p:cNvPr id="3" name="Text Placeholder 9">
            <a:extLst>
              <a:ext uri="{FF2B5EF4-FFF2-40B4-BE49-F238E27FC236}">
                <a16:creationId xmlns:a16="http://schemas.microsoft.com/office/drawing/2014/main" id="{F33D82A2-4712-6EF7-3503-9EC7FF41F6BE}"/>
              </a:ext>
            </a:extLst>
          </p:cNvPr>
          <p:cNvSpPr>
            <a:spLocks noGrp="1"/>
          </p:cNvSpPr>
          <p:nvPr>
            <p:ph type="body" sz="quarter" idx="15"/>
          </p:nvPr>
        </p:nvSpPr>
        <p:spPr>
          <a:xfrm>
            <a:off x="1371599" y="1375567"/>
            <a:ext cx="9448802" cy="4110833"/>
          </a:xfrm>
        </p:spPr>
        <p:txBody>
          <a:bodyPr/>
          <a:lstStyle>
            <a:lvl1pPr marL="0" indent="0">
              <a:buNone/>
              <a:defRPr/>
            </a:lvl1pPr>
            <a:lvl2pPr marL="283464" indent="0">
              <a:buNone/>
              <a:defRPr/>
            </a:lvl2pPr>
            <a:lvl3pPr marL="564642" indent="0">
              <a:buNone/>
              <a:defRPr/>
            </a:lvl3pPr>
            <a:lvl4pPr marL="848106" indent="0">
              <a:buNone/>
              <a:defRPr/>
            </a:lvl4pPr>
            <a:lvl5pPr marL="113157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20865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Column Color Block Right Circle">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1151D122-6645-2E2C-DD39-A3E837978A77}"/>
              </a:ext>
            </a:extLst>
          </p:cNvPr>
          <p:cNvSpPr>
            <a:spLocks noGrp="1"/>
          </p:cNvSpPr>
          <p:nvPr>
            <p:ph type="pic" sz="quarter" idx="23" hasCustomPrompt="1"/>
          </p:nvPr>
        </p:nvSpPr>
        <p:spPr>
          <a:xfrm>
            <a:off x="5867400" y="1205"/>
            <a:ext cx="6324600" cy="6857999"/>
          </a:xfrm>
          <a:custGeom>
            <a:avLst/>
            <a:gdLst>
              <a:gd name="connsiteX0" fmla="*/ 1062878 w 6324600"/>
              <a:gd name="connsiteY0" fmla="*/ 0 h 6857999"/>
              <a:gd name="connsiteX1" fmla="*/ 6324600 w 6324600"/>
              <a:gd name="connsiteY1" fmla="*/ 0 h 6857999"/>
              <a:gd name="connsiteX2" fmla="*/ 6324600 w 6324600"/>
              <a:gd name="connsiteY2" fmla="*/ 6857999 h 6857999"/>
              <a:gd name="connsiteX3" fmla="*/ 1049470 w 6324600"/>
              <a:gd name="connsiteY3" fmla="*/ 6857999 h 6857999"/>
              <a:gd name="connsiteX4" fmla="*/ 1040819 w 6324600"/>
              <a:gd name="connsiteY4" fmla="*/ 6845833 h 6857999"/>
              <a:gd name="connsiteX5" fmla="*/ 0 w 6324600"/>
              <a:gd name="connsiteY5" fmla="*/ 3438427 h 6857999"/>
              <a:gd name="connsiteX6" fmla="*/ 1040819 w 6324600"/>
              <a:gd name="connsiteY6" fmla="*/ 3102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24600" h="6857999">
                <a:moveTo>
                  <a:pt x="1062878" y="0"/>
                </a:moveTo>
                <a:lnTo>
                  <a:pt x="6324600" y="0"/>
                </a:lnTo>
                <a:lnTo>
                  <a:pt x="6324600" y="6857999"/>
                </a:lnTo>
                <a:lnTo>
                  <a:pt x="1049470" y="6857999"/>
                </a:lnTo>
                <a:lnTo>
                  <a:pt x="1040819" y="6845833"/>
                </a:lnTo>
                <a:cubicBezTo>
                  <a:pt x="383700" y="5873169"/>
                  <a:pt x="0" y="4700607"/>
                  <a:pt x="0" y="3438427"/>
                </a:cubicBezTo>
                <a:cubicBezTo>
                  <a:pt x="0" y="2176247"/>
                  <a:pt x="383700" y="1003685"/>
                  <a:pt x="1040819" y="31022"/>
                </a:cubicBezTo>
                <a:close/>
              </a:path>
            </a:pathLst>
          </a:custGeom>
          <a:solidFill>
            <a:schemeClr val="accent1"/>
          </a:solidFill>
        </p:spPr>
        <p:txBody>
          <a:bodyPr wrap="square" lIns="182880" tIns="182880" rIns="182880" bIns="182880" anchor="t">
            <a:noAutofit/>
          </a:bodyPr>
          <a:lstStyle>
            <a:lvl1pPr marL="0" indent="0" algn="r">
              <a:buNone/>
              <a:defRPr sz="800">
                <a:solidFill>
                  <a:schemeClr val="bg1">
                    <a:alpha val="25000"/>
                  </a:schemeClr>
                </a:solidFill>
              </a:defRPr>
            </a:lvl1pPr>
          </a:lstStyle>
          <a:p>
            <a:r>
              <a:rPr lang="en-US" dirty="0"/>
              <a:t>*Change color or insert image</a:t>
            </a:r>
          </a:p>
        </p:txBody>
      </p:sp>
      <p:sp>
        <p:nvSpPr>
          <p:cNvPr id="23" name="Slide Number Placeholder 8">
            <a:extLst>
              <a:ext uri="{FF2B5EF4-FFF2-40B4-BE49-F238E27FC236}">
                <a16:creationId xmlns:a16="http://schemas.microsoft.com/office/drawing/2014/main" id="{E24EB691-263F-9AD5-2D6F-A6571C65D11A}"/>
              </a:ext>
            </a:extLst>
          </p:cNvPr>
          <p:cNvSpPr>
            <a:spLocks noGrp="1"/>
          </p:cNvSpPr>
          <p:nvPr>
            <p:ph type="sldNum" sz="quarter" idx="22"/>
          </p:nvPr>
        </p:nvSpPr>
        <p:spPr>
          <a:xfrm>
            <a:off x="11274408" y="6400800"/>
            <a:ext cx="686930" cy="228600"/>
          </a:xfrm>
          <a:prstGeom prst="rect">
            <a:avLst/>
          </a:prstGeom>
        </p:spPr>
        <p:txBody>
          <a:bodyPr/>
          <a:lstStyle/>
          <a:p>
            <a:fld id="{9E91F3BB-F7D0-F649-A242-7709B7249C65}" type="slidenum">
              <a:rPr lang="en-US" smtClean="0"/>
              <a:pPr/>
              <a:t>‹#›</a:t>
            </a:fld>
            <a:endParaRPr lang="en-US" dirty="0"/>
          </a:p>
        </p:txBody>
      </p:sp>
      <p:sp>
        <p:nvSpPr>
          <p:cNvPr id="14" name="Text Placeholder 9">
            <a:extLst>
              <a:ext uri="{FF2B5EF4-FFF2-40B4-BE49-F238E27FC236}">
                <a16:creationId xmlns:a16="http://schemas.microsoft.com/office/drawing/2014/main" id="{B8303FC1-0283-65BF-BB79-7B0BA4386CE4}"/>
              </a:ext>
            </a:extLst>
          </p:cNvPr>
          <p:cNvSpPr>
            <a:spLocks noGrp="1"/>
          </p:cNvSpPr>
          <p:nvPr>
            <p:ph type="body" sz="quarter" idx="15"/>
          </p:nvPr>
        </p:nvSpPr>
        <p:spPr>
          <a:xfrm>
            <a:off x="914400" y="1604168"/>
            <a:ext cx="4267200" cy="4331496"/>
          </a:xfrm>
        </p:spPr>
        <p:txBody>
          <a:bodyPr/>
          <a:lstStyle>
            <a:lvl1pPr marL="0" indent="0">
              <a:buNone/>
              <a:defRPr/>
            </a:lvl1pPr>
            <a:lvl2pPr marL="283464" indent="0">
              <a:buNone/>
              <a:defRPr/>
            </a:lvl2pPr>
            <a:lvl3pPr marL="564642" indent="0">
              <a:buNone/>
              <a:defRPr/>
            </a:lvl3pPr>
            <a:lvl4pPr marL="848106" indent="0">
              <a:buNone/>
              <a:defRPr/>
            </a:lvl4pPr>
            <a:lvl5pPr marL="113157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9">
            <a:extLst>
              <a:ext uri="{FF2B5EF4-FFF2-40B4-BE49-F238E27FC236}">
                <a16:creationId xmlns:a16="http://schemas.microsoft.com/office/drawing/2014/main" id="{D37B53C2-748D-02B2-2BDE-3167595BCF42}"/>
              </a:ext>
            </a:extLst>
          </p:cNvPr>
          <p:cNvSpPr>
            <a:spLocks noGrp="1"/>
          </p:cNvSpPr>
          <p:nvPr>
            <p:ph type="body" sz="quarter" idx="24"/>
          </p:nvPr>
        </p:nvSpPr>
        <p:spPr>
          <a:xfrm>
            <a:off x="7007208" y="918368"/>
            <a:ext cx="4267200" cy="5017296"/>
          </a:xfrm>
        </p:spPr>
        <p:txBody>
          <a:bodyPr/>
          <a:lstStyle>
            <a:lvl1pPr marL="0" indent="0">
              <a:buNone/>
              <a:defRPr>
                <a:solidFill>
                  <a:schemeClr val="bg1"/>
                </a:solidFill>
              </a:defRPr>
            </a:lvl1pPr>
            <a:lvl2pPr marL="283464" indent="0">
              <a:buNone/>
              <a:defRPr>
                <a:solidFill>
                  <a:schemeClr val="bg1"/>
                </a:solidFill>
              </a:defRPr>
            </a:lvl2pPr>
            <a:lvl3pPr marL="564642" indent="0">
              <a:buNone/>
              <a:defRPr>
                <a:solidFill>
                  <a:schemeClr val="bg1"/>
                </a:solidFill>
              </a:defRPr>
            </a:lvl3pPr>
            <a:lvl4pPr marL="848106" indent="0">
              <a:buNone/>
              <a:defRPr>
                <a:solidFill>
                  <a:schemeClr val="bg1"/>
                </a:solidFill>
              </a:defRPr>
            </a:lvl4pPr>
            <a:lvl5pPr marL="1131570" indent="0">
              <a:buNone/>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itle 17">
            <a:extLst>
              <a:ext uri="{FF2B5EF4-FFF2-40B4-BE49-F238E27FC236}">
                <a16:creationId xmlns:a16="http://schemas.microsoft.com/office/drawing/2014/main" id="{9C8E6BE6-DA1E-947D-9082-454467B17B6F}"/>
              </a:ext>
            </a:extLst>
          </p:cNvPr>
          <p:cNvSpPr>
            <a:spLocks noGrp="1"/>
          </p:cNvSpPr>
          <p:nvPr>
            <p:ph type="title"/>
          </p:nvPr>
        </p:nvSpPr>
        <p:spPr>
          <a:xfrm>
            <a:off x="914400" y="918368"/>
            <a:ext cx="4267200" cy="457200"/>
          </a:xfrm>
        </p:spPr>
        <p:txBody>
          <a:bodyPr/>
          <a:lstStyle/>
          <a:p>
            <a:r>
              <a:rPr lang="en-US" dirty="0"/>
              <a:t>Click to edit Master title style</a:t>
            </a:r>
          </a:p>
        </p:txBody>
      </p:sp>
    </p:spTree>
    <p:extLst>
      <p:ext uri="{BB962C8B-B14F-4D97-AF65-F5344CB8AC3E}">
        <p14:creationId xmlns:p14="http://schemas.microsoft.com/office/powerpoint/2010/main" val="24621590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 Column Color Block Left Circl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120ECED-5C26-E5EF-3A8B-F0CF4BBA7D02}"/>
              </a:ext>
            </a:extLst>
          </p:cNvPr>
          <p:cNvSpPr>
            <a:spLocks noGrp="1"/>
          </p:cNvSpPr>
          <p:nvPr>
            <p:ph type="pic" sz="quarter" idx="23" hasCustomPrompt="1"/>
          </p:nvPr>
        </p:nvSpPr>
        <p:spPr>
          <a:xfrm flipH="1">
            <a:off x="0" y="1205"/>
            <a:ext cx="6324600" cy="6857999"/>
          </a:xfrm>
          <a:custGeom>
            <a:avLst/>
            <a:gdLst>
              <a:gd name="connsiteX0" fmla="*/ 1062878 w 6324600"/>
              <a:gd name="connsiteY0" fmla="*/ 0 h 6857999"/>
              <a:gd name="connsiteX1" fmla="*/ 6324600 w 6324600"/>
              <a:gd name="connsiteY1" fmla="*/ 0 h 6857999"/>
              <a:gd name="connsiteX2" fmla="*/ 6324600 w 6324600"/>
              <a:gd name="connsiteY2" fmla="*/ 6857999 h 6857999"/>
              <a:gd name="connsiteX3" fmla="*/ 1049470 w 6324600"/>
              <a:gd name="connsiteY3" fmla="*/ 6857999 h 6857999"/>
              <a:gd name="connsiteX4" fmla="*/ 1040819 w 6324600"/>
              <a:gd name="connsiteY4" fmla="*/ 6845833 h 6857999"/>
              <a:gd name="connsiteX5" fmla="*/ 0 w 6324600"/>
              <a:gd name="connsiteY5" fmla="*/ 3438427 h 6857999"/>
              <a:gd name="connsiteX6" fmla="*/ 1040819 w 6324600"/>
              <a:gd name="connsiteY6" fmla="*/ 3102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24600" h="6857999">
                <a:moveTo>
                  <a:pt x="1062878" y="0"/>
                </a:moveTo>
                <a:lnTo>
                  <a:pt x="6324600" y="0"/>
                </a:lnTo>
                <a:lnTo>
                  <a:pt x="6324600" y="6857999"/>
                </a:lnTo>
                <a:lnTo>
                  <a:pt x="1049470" y="6857999"/>
                </a:lnTo>
                <a:lnTo>
                  <a:pt x="1040819" y="6845833"/>
                </a:lnTo>
                <a:cubicBezTo>
                  <a:pt x="383700" y="5873169"/>
                  <a:pt x="0" y="4700607"/>
                  <a:pt x="0" y="3438427"/>
                </a:cubicBezTo>
                <a:cubicBezTo>
                  <a:pt x="0" y="2176247"/>
                  <a:pt x="383700" y="1003685"/>
                  <a:pt x="1040819" y="31022"/>
                </a:cubicBezTo>
                <a:close/>
              </a:path>
            </a:pathLst>
          </a:custGeom>
          <a:solidFill>
            <a:schemeClr val="accent5"/>
          </a:solidFill>
        </p:spPr>
        <p:txBody>
          <a:bodyPr wrap="square" lIns="182880" tIns="182880" rIns="182880" bIns="182880" anchor="t">
            <a:noAutofit/>
          </a:bodyPr>
          <a:lstStyle>
            <a:lvl1pPr marL="0" indent="0" algn="l">
              <a:buNone/>
              <a:defRPr sz="800">
                <a:solidFill>
                  <a:schemeClr val="bg1">
                    <a:alpha val="25000"/>
                  </a:schemeClr>
                </a:solidFill>
              </a:defRPr>
            </a:lvl1pPr>
          </a:lstStyle>
          <a:p>
            <a:r>
              <a:rPr lang="en-US" dirty="0"/>
              <a:t>*Change color or insert image</a:t>
            </a:r>
          </a:p>
        </p:txBody>
      </p:sp>
      <p:sp>
        <p:nvSpPr>
          <p:cNvPr id="4" name="Slide Number Placeholder 8">
            <a:extLst>
              <a:ext uri="{FF2B5EF4-FFF2-40B4-BE49-F238E27FC236}">
                <a16:creationId xmlns:a16="http://schemas.microsoft.com/office/drawing/2014/main" id="{4C3F80FD-4EB9-05CE-65C4-D85DD1138DB7}"/>
              </a:ext>
            </a:extLst>
          </p:cNvPr>
          <p:cNvSpPr>
            <a:spLocks noGrp="1"/>
          </p:cNvSpPr>
          <p:nvPr>
            <p:ph type="sldNum" sz="quarter" idx="22"/>
          </p:nvPr>
        </p:nvSpPr>
        <p:spPr>
          <a:xfrm>
            <a:off x="11274408" y="6400800"/>
            <a:ext cx="686930" cy="228600"/>
          </a:xfrm>
          <a:prstGeom prst="rect">
            <a:avLst/>
          </a:prstGeom>
        </p:spPr>
        <p:txBody>
          <a:bodyPr/>
          <a:lstStyle/>
          <a:p>
            <a:fld id="{9E91F3BB-F7D0-F649-A242-7709B7249C65}" type="slidenum">
              <a:rPr lang="en-US" smtClean="0"/>
              <a:pPr/>
              <a:t>‹#›</a:t>
            </a:fld>
            <a:endParaRPr lang="en-US" dirty="0"/>
          </a:p>
        </p:txBody>
      </p:sp>
      <p:sp>
        <p:nvSpPr>
          <p:cNvPr id="5" name="Text Placeholder 9">
            <a:extLst>
              <a:ext uri="{FF2B5EF4-FFF2-40B4-BE49-F238E27FC236}">
                <a16:creationId xmlns:a16="http://schemas.microsoft.com/office/drawing/2014/main" id="{D7E141AF-8E27-6A9A-2761-75976ED553E6}"/>
              </a:ext>
            </a:extLst>
          </p:cNvPr>
          <p:cNvSpPr>
            <a:spLocks noGrp="1"/>
          </p:cNvSpPr>
          <p:nvPr>
            <p:ph type="body" sz="quarter" idx="15"/>
          </p:nvPr>
        </p:nvSpPr>
        <p:spPr>
          <a:xfrm>
            <a:off x="914400" y="1604168"/>
            <a:ext cx="4267200" cy="4331496"/>
          </a:xfrm>
        </p:spPr>
        <p:txBody>
          <a:bodyPr/>
          <a:lstStyle>
            <a:lvl1pPr marL="0" indent="0">
              <a:buNone/>
              <a:defRPr>
                <a:solidFill>
                  <a:schemeClr val="bg1"/>
                </a:solidFill>
              </a:defRPr>
            </a:lvl1pPr>
            <a:lvl2pPr marL="283464" indent="0">
              <a:buNone/>
              <a:defRPr>
                <a:solidFill>
                  <a:schemeClr val="bg1"/>
                </a:solidFill>
              </a:defRPr>
            </a:lvl2pPr>
            <a:lvl3pPr marL="564642" indent="0">
              <a:buNone/>
              <a:defRPr>
                <a:solidFill>
                  <a:schemeClr val="bg1"/>
                </a:solidFill>
              </a:defRPr>
            </a:lvl3pPr>
            <a:lvl4pPr marL="848106" indent="0">
              <a:buNone/>
              <a:defRPr>
                <a:solidFill>
                  <a:schemeClr val="bg1"/>
                </a:solidFill>
              </a:defRPr>
            </a:lvl4pPr>
            <a:lvl5pPr marL="1131570" indent="0">
              <a:buNone/>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9">
            <a:extLst>
              <a:ext uri="{FF2B5EF4-FFF2-40B4-BE49-F238E27FC236}">
                <a16:creationId xmlns:a16="http://schemas.microsoft.com/office/drawing/2014/main" id="{C85D28D8-2E5D-7CEF-FC62-4A0DEC0C6D45}"/>
              </a:ext>
            </a:extLst>
          </p:cNvPr>
          <p:cNvSpPr>
            <a:spLocks noGrp="1"/>
          </p:cNvSpPr>
          <p:nvPr>
            <p:ph type="body" sz="quarter" idx="24"/>
          </p:nvPr>
        </p:nvSpPr>
        <p:spPr>
          <a:xfrm>
            <a:off x="7007208" y="918368"/>
            <a:ext cx="4267200" cy="5017296"/>
          </a:xfrm>
        </p:spPr>
        <p:txBody>
          <a:bodyPr/>
          <a:lstStyle>
            <a:lvl1pPr marL="0" indent="0">
              <a:buNone/>
              <a:defRPr>
                <a:solidFill>
                  <a:schemeClr val="tx1"/>
                </a:solidFill>
              </a:defRPr>
            </a:lvl1pPr>
            <a:lvl2pPr marL="283464" indent="0">
              <a:buNone/>
              <a:defRPr>
                <a:solidFill>
                  <a:schemeClr val="tx1"/>
                </a:solidFill>
              </a:defRPr>
            </a:lvl2pPr>
            <a:lvl3pPr marL="564642" indent="0">
              <a:buNone/>
              <a:defRPr>
                <a:solidFill>
                  <a:schemeClr val="tx1"/>
                </a:solidFill>
              </a:defRPr>
            </a:lvl3pPr>
            <a:lvl4pPr marL="848106" indent="0">
              <a:buNone/>
              <a:defRPr>
                <a:solidFill>
                  <a:schemeClr val="tx1"/>
                </a:solidFill>
              </a:defRPr>
            </a:lvl4pPr>
            <a:lvl5pPr marL="1131570" indent="0">
              <a:buNone/>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7">
            <a:extLst>
              <a:ext uri="{FF2B5EF4-FFF2-40B4-BE49-F238E27FC236}">
                <a16:creationId xmlns:a16="http://schemas.microsoft.com/office/drawing/2014/main" id="{3470D619-E267-4B13-E4FA-0662EAC35305}"/>
              </a:ext>
            </a:extLst>
          </p:cNvPr>
          <p:cNvSpPr>
            <a:spLocks noGrp="1"/>
          </p:cNvSpPr>
          <p:nvPr>
            <p:ph type="title"/>
          </p:nvPr>
        </p:nvSpPr>
        <p:spPr>
          <a:xfrm>
            <a:off x="914400" y="918368"/>
            <a:ext cx="4267200" cy="457200"/>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727700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ark Cover &amp; Client Logo">
    <p:bg>
      <p:bgPr>
        <a:solidFill>
          <a:schemeClr val="tx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E5E163-523B-9B59-70A4-B3FE2DCD9D4B}"/>
              </a:ext>
            </a:extLst>
          </p:cNvPr>
          <p:cNvPicPr>
            <a:picLocks noChangeAspect="1"/>
          </p:cNvPicPr>
          <p:nvPr userDrawn="1"/>
        </p:nvPicPr>
        <p:blipFill>
          <a:blip r:embed="rId2"/>
          <a:srcRect/>
          <a:stretch/>
        </p:blipFill>
        <p:spPr>
          <a:xfrm>
            <a:off x="-7620" y="-4286"/>
            <a:ext cx="12207240" cy="6866572"/>
          </a:xfrm>
          <a:prstGeom prst="rect">
            <a:avLst/>
          </a:prstGeom>
        </p:spPr>
      </p:pic>
      <p:pic>
        <p:nvPicPr>
          <p:cNvPr id="4" name="Picture 5">
            <a:extLst>
              <a:ext uri="{FF2B5EF4-FFF2-40B4-BE49-F238E27FC236}">
                <a16:creationId xmlns:a16="http://schemas.microsoft.com/office/drawing/2014/main" id="{200D7683-48A0-8541-0336-7D2C8099F7D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7690" y="457199"/>
            <a:ext cx="2241441" cy="466967"/>
          </a:xfrm>
          <a:prstGeom prst="rect">
            <a:avLst/>
          </a:prstGeom>
        </p:spPr>
      </p:pic>
      <p:sp>
        <p:nvSpPr>
          <p:cNvPr id="5" name="Text Placeholder 15">
            <a:extLst>
              <a:ext uri="{FF2B5EF4-FFF2-40B4-BE49-F238E27FC236}">
                <a16:creationId xmlns:a16="http://schemas.microsoft.com/office/drawing/2014/main" id="{9B5F7461-6100-2BAC-F88B-BBD982EB0C09}"/>
              </a:ext>
            </a:extLst>
          </p:cNvPr>
          <p:cNvSpPr>
            <a:spLocks noGrp="1"/>
          </p:cNvSpPr>
          <p:nvPr>
            <p:ph type="body" sz="quarter" idx="14" hasCustomPrompt="1"/>
          </p:nvPr>
        </p:nvSpPr>
        <p:spPr>
          <a:xfrm flipH="1">
            <a:off x="2906318" y="626363"/>
            <a:ext cx="9144" cy="228600"/>
          </a:xfrm>
          <a:solidFill>
            <a:schemeClr val="bg1">
              <a:lumMod val="85000"/>
            </a:schemeClr>
          </a:solidFill>
        </p:spPr>
        <p:txBody>
          <a:bodyPr/>
          <a:lstStyle>
            <a:lvl1pPr>
              <a:defRPr>
                <a:solidFill>
                  <a:schemeClr val="tx1">
                    <a:alpha val="0"/>
                  </a:schemeClr>
                </a:solidFill>
              </a:defRPr>
            </a:lvl1pPr>
          </a:lstStyle>
          <a:p>
            <a:pPr lvl="0"/>
            <a:r>
              <a:rPr lang="en-US" dirty="0"/>
              <a:t> </a:t>
            </a:r>
          </a:p>
        </p:txBody>
      </p:sp>
      <p:sp>
        <p:nvSpPr>
          <p:cNvPr id="14" name="Title 1">
            <a:extLst>
              <a:ext uri="{FF2B5EF4-FFF2-40B4-BE49-F238E27FC236}">
                <a16:creationId xmlns:a16="http://schemas.microsoft.com/office/drawing/2014/main" id="{59545903-6FE2-F3B0-F177-508A9E2E1736}"/>
              </a:ext>
            </a:extLst>
          </p:cNvPr>
          <p:cNvSpPr>
            <a:spLocks noGrp="1"/>
          </p:cNvSpPr>
          <p:nvPr>
            <p:ph type="title" hasCustomPrompt="1"/>
          </p:nvPr>
        </p:nvSpPr>
        <p:spPr>
          <a:xfrm>
            <a:off x="457200" y="1371600"/>
            <a:ext cx="11277600" cy="4101760"/>
          </a:xfrm>
        </p:spPr>
        <p:txBody>
          <a:bodyPr bIns="0" anchor="b"/>
          <a:lstStyle>
            <a:lvl1pPr algn="l">
              <a:lnSpc>
                <a:spcPct val="70000"/>
              </a:lnSpc>
              <a:defRPr sz="7200" b="0" i="0" spc="0">
                <a:solidFill>
                  <a:schemeClr val="bg1"/>
                </a:solidFill>
                <a:latin typeface="Bebas Neue Regular" panose="020B0606020202050201" pitchFamily="34" charset="77"/>
              </a:defRPr>
            </a:lvl1pPr>
          </a:lstStyle>
          <a:p>
            <a:r>
              <a:rPr lang="en-US" dirty="0"/>
              <a:t>Presentation</a:t>
            </a:r>
            <a:br>
              <a:rPr lang="en-US" dirty="0"/>
            </a:br>
            <a:r>
              <a:rPr lang="en-US" dirty="0"/>
              <a:t>Title</a:t>
            </a:r>
          </a:p>
        </p:txBody>
      </p:sp>
      <p:sp>
        <p:nvSpPr>
          <p:cNvPr id="15" name="Text Placeholder 13">
            <a:extLst>
              <a:ext uri="{FF2B5EF4-FFF2-40B4-BE49-F238E27FC236}">
                <a16:creationId xmlns:a16="http://schemas.microsoft.com/office/drawing/2014/main" id="{3D7F0C48-01C8-7EDF-11E9-F57A7254C8D4}"/>
              </a:ext>
            </a:extLst>
          </p:cNvPr>
          <p:cNvSpPr>
            <a:spLocks noGrp="1"/>
          </p:cNvSpPr>
          <p:nvPr>
            <p:ph type="body" sz="quarter" idx="15" hasCustomPrompt="1"/>
          </p:nvPr>
        </p:nvSpPr>
        <p:spPr>
          <a:xfrm>
            <a:off x="457201" y="5479710"/>
            <a:ext cx="11274552" cy="457200"/>
          </a:xfrm>
        </p:spPr>
        <p:txBody>
          <a:bodyPr/>
          <a:lstStyle>
            <a:lvl1pPr marL="0" indent="0">
              <a:buNone/>
              <a:defRPr sz="1800" b="0" i="0">
                <a:solidFill>
                  <a:schemeClr val="bg1">
                    <a:lumMod val="85000"/>
                  </a:schemeClr>
                </a:solidFill>
                <a:latin typeface="Libre Franklin Light" pitchFamily="2" charset="77"/>
              </a:defRPr>
            </a:lvl1pPr>
            <a:lvl2pPr>
              <a:defRPr sz="1800" b="0" i="0">
                <a:solidFill>
                  <a:schemeClr val="bg1">
                    <a:lumMod val="85000"/>
                  </a:schemeClr>
                </a:solidFill>
                <a:latin typeface="Libre Franklin Light" pitchFamily="2" charset="77"/>
              </a:defRPr>
            </a:lvl2pPr>
            <a:lvl3pPr>
              <a:defRPr sz="1800" b="0" i="0">
                <a:solidFill>
                  <a:schemeClr val="bg1">
                    <a:lumMod val="85000"/>
                  </a:schemeClr>
                </a:solidFill>
                <a:latin typeface="Libre Franklin Light" pitchFamily="2" charset="77"/>
              </a:defRPr>
            </a:lvl3pPr>
            <a:lvl4pPr>
              <a:defRPr sz="1800" b="0" i="0">
                <a:solidFill>
                  <a:schemeClr val="bg1">
                    <a:lumMod val="85000"/>
                  </a:schemeClr>
                </a:solidFill>
                <a:latin typeface="Libre Franklin Light" pitchFamily="2" charset="77"/>
              </a:defRPr>
            </a:lvl4pPr>
            <a:lvl5pPr>
              <a:defRPr sz="1800" b="0" i="0">
                <a:solidFill>
                  <a:schemeClr val="bg1">
                    <a:lumMod val="85000"/>
                  </a:schemeClr>
                </a:solidFill>
                <a:latin typeface="Libre Franklin Light" pitchFamily="2" charset="77"/>
              </a:defRPr>
            </a:lvl5pPr>
          </a:lstStyle>
          <a:p>
            <a:pPr lvl="0"/>
            <a:r>
              <a:rPr lang="en-US" dirty="0"/>
              <a:t>Presentation Sub-Title</a:t>
            </a:r>
          </a:p>
        </p:txBody>
      </p:sp>
      <p:sp>
        <p:nvSpPr>
          <p:cNvPr id="16" name="Text Placeholder 44">
            <a:extLst>
              <a:ext uri="{FF2B5EF4-FFF2-40B4-BE49-F238E27FC236}">
                <a16:creationId xmlns:a16="http://schemas.microsoft.com/office/drawing/2014/main" id="{F4573A4E-7EEB-A890-5995-3B235B44FDD1}"/>
              </a:ext>
            </a:extLst>
          </p:cNvPr>
          <p:cNvSpPr>
            <a:spLocks noGrp="1"/>
          </p:cNvSpPr>
          <p:nvPr>
            <p:ph type="body" sz="quarter" idx="25" hasCustomPrompt="1"/>
          </p:nvPr>
        </p:nvSpPr>
        <p:spPr>
          <a:xfrm>
            <a:off x="3152521" y="457199"/>
            <a:ext cx="2095137" cy="566928"/>
          </a:xfrm>
          <a:prstGeom prst="roundRect">
            <a:avLst>
              <a:gd name="adj" fmla="val 4320"/>
            </a:avLst>
          </a:prstGeom>
          <a:noFill/>
        </p:spPr>
        <p:txBody>
          <a:bodyPr anchor="ctr"/>
          <a:lstStyle>
            <a:lvl1pPr marL="0" indent="0" algn="ctr">
              <a:buNone/>
              <a:defRPr sz="800">
                <a:solidFill>
                  <a:schemeClr val="bg1">
                    <a:lumMod val="75000"/>
                  </a:schemeClr>
                </a:solidFill>
              </a:defRPr>
            </a:lvl1pPr>
          </a:lstStyle>
          <a:p>
            <a:pPr lvl="0"/>
            <a:r>
              <a:rPr lang="en-US" dirty="0"/>
              <a:t>Logo Placeholder</a:t>
            </a:r>
          </a:p>
        </p:txBody>
      </p:sp>
      <p:sp>
        <p:nvSpPr>
          <p:cNvPr id="2" name="Date Placeholder 6">
            <a:extLst>
              <a:ext uri="{FF2B5EF4-FFF2-40B4-BE49-F238E27FC236}">
                <a16:creationId xmlns:a16="http://schemas.microsoft.com/office/drawing/2014/main" id="{371418A1-BAF1-CB9E-A4E3-216B93423CF8}"/>
              </a:ext>
            </a:extLst>
          </p:cNvPr>
          <p:cNvSpPr>
            <a:spLocks noGrp="1"/>
          </p:cNvSpPr>
          <p:nvPr>
            <p:ph type="dt" sz="half" idx="26"/>
          </p:nvPr>
        </p:nvSpPr>
        <p:spPr>
          <a:xfrm>
            <a:off x="454152" y="6105297"/>
            <a:ext cx="520976" cy="107722"/>
          </a:xfrm>
        </p:spPr>
        <p:txBody>
          <a:bodyPr wrap="none">
            <a:spAutoFit/>
          </a:bodyPr>
          <a:lstStyle>
            <a:lvl1pPr algn="l">
              <a:defRPr>
                <a:solidFill>
                  <a:schemeClr val="bg1">
                    <a:lumMod val="85000"/>
                  </a:schemeClr>
                </a:solidFill>
              </a:defRPr>
            </a:lvl1pPr>
          </a:lstStyle>
          <a:p>
            <a:fld id="{93775FE6-1A6C-8A4E-86AA-A58656BD4360}" type="datetime4">
              <a:rPr lang="en-US" smtClean="0"/>
              <a:t>June 3, 2025</a:t>
            </a:fld>
            <a:endParaRPr lang="en-US" dirty="0"/>
          </a:p>
        </p:txBody>
      </p:sp>
      <p:sp>
        <p:nvSpPr>
          <p:cNvPr id="8" name="Footer Placeholder 8">
            <a:extLst>
              <a:ext uri="{FF2B5EF4-FFF2-40B4-BE49-F238E27FC236}">
                <a16:creationId xmlns:a16="http://schemas.microsoft.com/office/drawing/2014/main" id="{F23B4CCB-E7AD-7A2D-77ED-11960AE78A75}"/>
              </a:ext>
            </a:extLst>
          </p:cNvPr>
          <p:cNvSpPr>
            <a:spLocks noGrp="1"/>
          </p:cNvSpPr>
          <p:nvPr>
            <p:ph type="ftr" sz="quarter" idx="17"/>
          </p:nvPr>
        </p:nvSpPr>
        <p:spPr>
          <a:xfrm>
            <a:off x="454153" y="6219540"/>
            <a:ext cx="11277600" cy="174739"/>
          </a:xfrm>
        </p:spPr>
        <p:txBody>
          <a:bodyPr/>
          <a:lstStyle>
            <a:lvl1pPr>
              <a:defRPr>
                <a:solidFill>
                  <a:schemeClr val="bg1">
                    <a:alpha val="10000"/>
                  </a:schemeClr>
                </a:solidFill>
              </a:defRPr>
            </a:lvl1pPr>
          </a:lstStyle>
          <a:p>
            <a:pPr algn="l"/>
            <a:r>
              <a:rPr lang="en-US"/>
              <a:t>Prepared by Americaneagle.com. All contents proprietary and confidential. ©2024</a:t>
            </a:r>
            <a:endParaRPr lang="en-US" dirty="0"/>
          </a:p>
        </p:txBody>
      </p:sp>
    </p:spTree>
    <p:extLst>
      <p:ext uri="{BB962C8B-B14F-4D97-AF65-F5344CB8AC3E}">
        <p14:creationId xmlns:p14="http://schemas.microsoft.com/office/powerpoint/2010/main" val="40724355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Column Color Block Right Circle Slim">
    <p:spTree>
      <p:nvGrpSpPr>
        <p:cNvPr id="1" name=""/>
        <p:cNvGrpSpPr/>
        <p:nvPr/>
      </p:nvGrpSpPr>
      <p:grpSpPr>
        <a:xfrm>
          <a:off x="0" y="0"/>
          <a:ext cx="0" cy="0"/>
          <a:chOff x="0" y="0"/>
          <a:chExt cx="0" cy="0"/>
        </a:xfrm>
      </p:grpSpPr>
      <p:sp>
        <p:nvSpPr>
          <p:cNvPr id="2" name="Picture Placeholder 9">
            <a:extLst>
              <a:ext uri="{FF2B5EF4-FFF2-40B4-BE49-F238E27FC236}">
                <a16:creationId xmlns:a16="http://schemas.microsoft.com/office/drawing/2014/main" id="{B1499FC3-3E0F-5729-C673-C400891B5D87}"/>
              </a:ext>
            </a:extLst>
          </p:cNvPr>
          <p:cNvSpPr>
            <a:spLocks noGrp="1"/>
          </p:cNvSpPr>
          <p:nvPr>
            <p:ph type="pic" sz="quarter" idx="12" hasCustomPrompt="1"/>
          </p:nvPr>
        </p:nvSpPr>
        <p:spPr>
          <a:xfrm rot="10800000" flipH="1" flipV="1">
            <a:off x="6324600" y="918368"/>
            <a:ext cx="5021264" cy="5021264"/>
          </a:xfrm>
          <a:prstGeom prst="ellipse">
            <a:avLst/>
          </a:prstGeom>
          <a:solidFill>
            <a:schemeClr val="accent1"/>
          </a:solidFill>
        </p:spPr>
        <p:txBody>
          <a:bodyPr lIns="91440" tIns="91440" rIns="91440" bIns="91440">
            <a:noAutofit/>
          </a:bodyPr>
          <a:lstStyle>
            <a:lvl1pPr marL="0" indent="0" algn="ctr">
              <a:buNone/>
              <a:defRPr sz="800">
                <a:solidFill>
                  <a:schemeClr val="bg1">
                    <a:alpha val="25000"/>
                  </a:schemeClr>
                </a:solidFill>
              </a:defRPr>
            </a:lvl1pPr>
          </a:lstStyle>
          <a:p>
            <a:r>
              <a:rPr lang="en-US" dirty="0"/>
              <a:t>*Change color or insert image</a:t>
            </a:r>
          </a:p>
        </p:txBody>
      </p:sp>
      <p:sp>
        <p:nvSpPr>
          <p:cNvPr id="4" name="Slide Number Placeholder 8">
            <a:extLst>
              <a:ext uri="{FF2B5EF4-FFF2-40B4-BE49-F238E27FC236}">
                <a16:creationId xmlns:a16="http://schemas.microsoft.com/office/drawing/2014/main" id="{030D17A2-2A7A-70A3-1B26-256D2D18C43C}"/>
              </a:ext>
            </a:extLst>
          </p:cNvPr>
          <p:cNvSpPr>
            <a:spLocks noGrp="1"/>
          </p:cNvSpPr>
          <p:nvPr>
            <p:ph type="sldNum" sz="quarter" idx="22"/>
          </p:nvPr>
        </p:nvSpPr>
        <p:spPr>
          <a:xfrm>
            <a:off x="11274408" y="6400800"/>
            <a:ext cx="686930" cy="228600"/>
          </a:xfrm>
          <a:prstGeom prst="rect">
            <a:avLst/>
          </a:prstGeom>
        </p:spPr>
        <p:txBody>
          <a:bodyPr/>
          <a:lstStyle/>
          <a:p>
            <a:fld id="{9E91F3BB-F7D0-F649-A242-7709B7249C65}" type="slidenum">
              <a:rPr lang="en-US" smtClean="0"/>
              <a:pPr/>
              <a:t>‹#›</a:t>
            </a:fld>
            <a:endParaRPr lang="en-US" dirty="0"/>
          </a:p>
        </p:txBody>
      </p:sp>
      <p:sp>
        <p:nvSpPr>
          <p:cNvPr id="6" name="Text Placeholder 9">
            <a:extLst>
              <a:ext uri="{FF2B5EF4-FFF2-40B4-BE49-F238E27FC236}">
                <a16:creationId xmlns:a16="http://schemas.microsoft.com/office/drawing/2014/main" id="{D3DCB129-AD8A-9FBF-2A86-53F42A192A62}"/>
              </a:ext>
            </a:extLst>
          </p:cNvPr>
          <p:cNvSpPr>
            <a:spLocks noGrp="1"/>
          </p:cNvSpPr>
          <p:nvPr>
            <p:ph type="body" sz="quarter" idx="15"/>
          </p:nvPr>
        </p:nvSpPr>
        <p:spPr>
          <a:xfrm>
            <a:off x="914400" y="1604168"/>
            <a:ext cx="4951472" cy="4331496"/>
          </a:xfrm>
        </p:spPr>
        <p:txBody>
          <a:bodyPr/>
          <a:lstStyle>
            <a:lvl1pPr marL="0" indent="0">
              <a:buNone/>
              <a:defRPr/>
            </a:lvl1pPr>
            <a:lvl2pPr marL="283464" indent="0">
              <a:buNone/>
              <a:defRPr/>
            </a:lvl2pPr>
            <a:lvl3pPr marL="564642" indent="0">
              <a:buNone/>
              <a:defRPr/>
            </a:lvl3pPr>
            <a:lvl4pPr marL="848106" indent="0">
              <a:buNone/>
              <a:defRPr/>
            </a:lvl4pPr>
            <a:lvl5pPr marL="113157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7">
            <a:extLst>
              <a:ext uri="{FF2B5EF4-FFF2-40B4-BE49-F238E27FC236}">
                <a16:creationId xmlns:a16="http://schemas.microsoft.com/office/drawing/2014/main" id="{B864F392-6ED1-6691-4B4A-AA34D8078A9F}"/>
              </a:ext>
            </a:extLst>
          </p:cNvPr>
          <p:cNvSpPr>
            <a:spLocks noGrp="1"/>
          </p:cNvSpPr>
          <p:nvPr>
            <p:ph type="title"/>
          </p:nvPr>
        </p:nvSpPr>
        <p:spPr>
          <a:xfrm>
            <a:off x="914400" y="918368"/>
            <a:ext cx="4951472" cy="457200"/>
          </a:xfrm>
        </p:spPr>
        <p:txBody>
          <a:bodyPr/>
          <a:lstStyle/>
          <a:p>
            <a:r>
              <a:rPr lang="en-US" dirty="0"/>
              <a:t>Click to edit Master title style</a:t>
            </a:r>
          </a:p>
        </p:txBody>
      </p:sp>
    </p:spTree>
    <p:extLst>
      <p:ext uri="{BB962C8B-B14F-4D97-AF65-F5344CB8AC3E}">
        <p14:creationId xmlns:p14="http://schemas.microsoft.com/office/powerpoint/2010/main" val="15572361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 Column Color Block Left Circle Slim">
    <p:spTree>
      <p:nvGrpSpPr>
        <p:cNvPr id="1" name=""/>
        <p:cNvGrpSpPr/>
        <p:nvPr/>
      </p:nvGrpSpPr>
      <p:grpSpPr>
        <a:xfrm>
          <a:off x="0" y="0"/>
          <a:ext cx="0" cy="0"/>
          <a:chOff x="0" y="0"/>
          <a:chExt cx="0" cy="0"/>
        </a:xfrm>
      </p:grpSpPr>
      <p:sp>
        <p:nvSpPr>
          <p:cNvPr id="6" name="Picture Placeholder 9">
            <a:extLst>
              <a:ext uri="{FF2B5EF4-FFF2-40B4-BE49-F238E27FC236}">
                <a16:creationId xmlns:a16="http://schemas.microsoft.com/office/drawing/2014/main" id="{FFD6A4EB-A38C-ED91-C69B-593200D34D30}"/>
              </a:ext>
            </a:extLst>
          </p:cNvPr>
          <p:cNvSpPr>
            <a:spLocks noGrp="1"/>
          </p:cNvSpPr>
          <p:nvPr>
            <p:ph type="pic" sz="quarter" idx="12" hasCustomPrompt="1"/>
          </p:nvPr>
        </p:nvSpPr>
        <p:spPr>
          <a:xfrm rot="10800000" flipH="1" flipV="1">
            <a:off x="844607" y="918368"/>
            <a:ext cx="5021264" cy="5021264"/>
          </a:xfrm>
          <a:prstGeom prst="ellipse">
            <a:avLst/>
          </a:prstGeom>
          <a:solidFill>
            <a:schemeClr val="accent5"/>
          </a:solidFill>
        </p:spPr>
        <p:txBody>
          <a:bodyPr lIns="91440" tIns="91440" rIns="91440" bIns="91440">
            <a:noAutofit/>
          </a:bodyPr>
          <a:lstStyle>
            <a:lvl1pPr marL="0" indent="0" algn="ctr">
              <a:buNone/>
              <a:defRPr sz="800">
                <a:solidFill>
                  <a:schemeClr val="bg1">
                    <a:alpha val="25000"/>
                  </a:schemeClr>
                </a:solidFill>
              </a:defRPr>
            </a:lvl1pPr>
          </a:lstStyle>
          <a:p>
            <a:r>
              <a:rPr lang="en-US" dirty="0"/>
              <a:t>*Change color or insert image</a:t>
            </a:r>
          </a:p>
        </p:txBody>
      </p:sp>
      <p:sp>
        <p:nvSpPr>
          <p:cNvPr id="5" name="Slide Number Placeholder 8">
            <a:extLst>
              <a:ext uri="{FF2B5EF4-FFF2-40B4-BE49-F238E27FC236}">
                <a16:creationId xmlns:a16="http://schemas.microsoft.com/office/drawing/2014/main" id="{D347275D-8DFD-2238-0D36-02DE070EC1BF}"/>
              </a:ext>
            </a:extLst>
          </p:cNvPr>
          <p:cNvSpPr>
            <a:spLocks noGrp="1"/>
          </p:cNvSpPr>
          <p:nvPr>
            <p:ph type="sldNum" sz="quarter" idx="22"/>
          </p:nvPr>
        </p:nvSpPr>
        <p:spPr>
          <a:xfrm>
            <a:off x="11274408" y="6400800"/>
            <a:ext cx="686930" cy="228600"/>
          </a:xfrm>
          <a:prstGeom prst="rect">
            <a:avLst/>
          </a:prstGeom>
        </p:spPr>
        <p:txBody>
          <a:bodyPr/>
          <a:lstStyle/>
          <a:p>
            <a:fld id="{9E91F3BB-F7D0-F649-A242-7709B7249C65}" type="slidenum">
              <a:rPr lang="en-US" smtClean="0"/>
              <a:pPr/>
              <a:t>‹#›</a:t>
            </a:fld>
            <a:endParaRPr lang="en-US" dirty="0"/>
          </a:p>
        </p:txBody>
      </p:sp>
      <p:sp>
        <p:nvSpPr>
          <p:cNvPr id="4" name="Text Placeholder 9">
            <a:extLst>
              <a:ext uri="{FF2B5EF4-FFF2-40B4-BE49-F238E27FC236}">
                <a16:creationId xmlns:a16="http://schemas.microsoft.com/office/drawing/2014/main" id="{77467E47-16B9-C3D2-2B01-07B53F283E7B}"/>
              </a:ext>
            </a:extLst>
          </p:cNvPr>
          <p:cNvSpPr>
            <a:spLocks noGrp="1"/>
          </p:cNvSpPr>
          <p:nvPr>
            <p:ph type="body" sz="quarter" idx="15"/>
          </p:nvPr>
        </p:nvSpPr>
        <p:spPr>
          <a:xfrm>
            <a:off x="6322936" y="1604168"/>
            <a:ext cx="4951472" cy="4331496"/>
          </a:xfrm>
        </p:spPr>
        <p:txBody>
          <a:bodyPr/>
          <a:lstStyle>
            <a:lvl1pPr marL="0" indent="0">
              <a:buNone/>
              <a:defRPr/>
            </a:lvl1pPr>
            <a:lvl2pPr marL="283464" indent="0">
              <a:buNone/>
              <a:defRPr/>
            </a:lvl2pPr>
            <a:lvl3pPr marL="564642" indent="0">
              <a:buNone/>
              <a:defRPr/>
            </a:lvl3pPr>
            <a:lvl4pPr marL="848106" indent="0">
              <a:buNone/>
              <a:defRPr/>
            </a:lvl4pPr>
            <a:lvl5pPr marL="113157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7">
            <a:extLst>
              <a:ext uri="{FF2B5EF4-FFF2-40B4-BE49-F238E27FC236}">
                <a16:creationId xmlns:a16="http://schemas.microsoft.com/office/drawing/2014/main" id="{6CFFEF54-A14C-CB56-8890-C7F590FD10BD}"/>
              </a:ext>
            </a:extLst>
          </p:cNvPr>
          <p:cNvSpPr>
            <a:spLocks noGrp="1"/>
          </p:cNvSpPr>
          <p:nvPr>
            <p:ph type="title"/>
          </p:nvPr>
        </p:nvSpPr>
        <p:spPr>
          <a:xfrm>
            <a:off x="6322934" y="918368"/>
            <a:ext cx="4951473" cy="457200"/>
          </a:xfrm>
        </p:spPr>
        <p:txBody>
          <a:bodyPr/>
          <a:lstStyle/>
          <a:p>
            <a:r>
              <a:rPr lang="en-US" dirty="0"/>
              <a:t>Click to edit Master title style</a:t>
            </a:r>
          </a:p>
        </p:txBody>
      </p:sp>
    </p:spTree>
    <p:extLst>
      <p:ext uri="{BB962C8B-B14F-4D97-AF65-F5344CB8AC3E}">
        <p14:creationId xmlns:p14="http://schemas.microsoft.com/office/powerpoint/2010/main" val="30845381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 Column Screenshot Righ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01F3246-C1A0-3F01-620D-4920A4F72241}"/>
              </a:ext>
            </a:extLst>
          </p:cNvPr>
          <p:cNvSpPr>
            <a:spLocks noGrp="1"/>
          </p:cNvSpPr>
          <p:nvPr>
            <p:ph type="pic" sz="quarter" idx="23" hasCustomPrompt="1"/>
          </p:nvPr>
        </p:nvSpPr>
        <p:spPr>
          <a:xfrm>
            <a:off x="6322935" y="457200"/>
            <a:ext cx="5407025" cy="5943600"/>
          </a:xfrm>
          <a:prstGeom prst="roundRect">
            <a:avLst>
              <a:gd name="adj" fmla="val 2356"/>
            </a:avLst>
          </a:prstGeom>
          <a:solidFill>
            <a:schemeClr val="bg1">
              <a:lumMod val="95000"/>
            </a:schemeClr>
          </a:solidFill>
          <a:ln>
            <a:solidFill>
              <a:schemeClr val="bg1">
                <a:lumMod val="95000"/>
              </a:schemeClr>
            </a:solidFill>
          </a:ln>
          <a:effectLst/>
        </p:spPr>
        <p:txBody>
          <a:bodyPr lIns="91440" tIns="91440" rIns="91440" bIns="91440"/>
          <a:lstStyle>
            <a:lvl1pPr marL="0" indent="0">
              <a:buNone/>
              <a:defRPr sz="800">
                <a:solidFill>
                  <a:schemeClr val="bg2"/>
                </a:solidFill>
              </a:defRPr>
            </a:lvl1pPr>
          </a:lstStyle>
          <a:p>
            <a:r>
              <a:rPr lang="en-US" dirty="0"/>
              <a:t>*Insert screenshot</a:t>
            </a:r>
          </a:p>
        </p:txBody>
      </p:sp>
      <p:sp>
        <p:nvSpPr>
          <p:cNvPr id="5" name="Slide Number Placeholder 8">
            <a:extLst>
              <a:ext uri="{FF2B5EF4-FFF2-40B4-BE49-F238E27FC236}">
                <a16:creationId xmlns:a16="http://schemas.microsoft.com/office/drawing/2014/main" id="{9FBC8B7C-EA26-48A3-518B-2C52C141408C}"/>
              </a:ext>
            </a:extLst>
          </p:cNvPr>
          <p:cNvSpPr>
            <a:spLocks noGrp="1"/>
          </p:cNvSpPr>
          <p:nvPr>
            <p:ph type="sldNum" sz="quarter" idx="22"/>
          </p:nvPr>
        </p:nvSpPr>
        <p:spPr>
          <a:xfrm>
            <a:off x="11274408" y="6400800"/>
            <a:ext cx="686930" cy="228600"/>
          </a:xfrm>
          <a:prstGeom prst="rect">
            <a:avLst/>
          </a:prstGeom>
        </p:spPr>
        <p:txBody>
          <a:bodyPr/>
          <a:lstStyle/>
          <a:p>
            <a:fld id="{9E91F3BB-F7D0-F649-A242-7709B7249C65}" type="slidenum">
              <a:rPr lang="en-US" smtClean="0"/>
              <a:pPr/>
              <a:t>‹#›</a:t>
            </a:fld>
            <a:endParaRPr lang="en-US" dirty="0"/>
          </a:p>
        </p:txBody>
      </p:sp>
      <p:sp>
        <p:nvSpPr>
          <p:cNvPr id="2" name="Title 56">
            <a:extLst>
              <a:ext uri="{FF2B5EF4-FFF2-40B4-BE49-F238E27FC236}">
                <a16:creationId xmlns:a16="http://schemas.microsoft.com/office/drawing/2014/main" id="{80BAE70B-BEBC-2C3E-1D0F-073A4535F984}"/>
              </a:ext>
            </a:extLst>
          </p:cNvPr>
          <p:cNvSpPr>
            <a:spLocks noGrp="1"/>
          </p:cNvSpPr>
          <p:nvPr>
            <p:ph type="title"/>
          </p:nvPr>
        </p:nvSpPr>
        <p:spPr>
          <a:xfrm>
            <a:off x="457200" y="457200"/>
            <a:ext cx="5407025" cy="457200"/>
          </a:xfrm>
        </p:spPr>
        <p:txBody>
          <a:bodyPr/>
          <a:lstStyle/>
          <a:p>
            <a:r>
              <a:rPr lang="en-US" dirty="0"/>
              <a:t>Click to edit Master title style</a:t>
            </a:r>
          </a:p>
        </p:txBody>
      </p:sp>
      <p:sp>
        <p:nvSpPr>
          <p:cNvPr id="4" name="Text Placeholder 9">
            <a:extLst>
              <a:ext uri="{FF2B5EF4-FFF2-40B4-BE49-F238E27FC236}">
                <a16:creationId xmlns:a16="http://schemas.microsoft.com/office/drawing/2014/main" id="{9FB6CACF-E7D4-BD4C-3DD5-0836DF6CDBDB}"/>
              </a:ext>
            </a:extLst>
          </p:cNvPr>
          <p:cNvSpPr>
            <a:spLocks noGrp="1"/>
          </p:cNvSpPr>
          <p:nvPr>
            <p:ph type="body" sz="quarter" idx="15"/>
          </p:nvPr>
        </p:nvSpPr>
        <p:spPr>
          <a:xfrm>
            <a:off x="457199" y="1143000"/>
            <a:ext cx="5407025" cy="5029200"/>
          </a:xfrm>
        </p:spPr>
        <p:txBody>
          <a:bodyPr/>
          <a:lstStyle>
            <a:lvl1pPr marL="0" indent="0">
              <a:buNone/>
              <a:defRPr/>
            </a:lvl1pPr>
            <a:lvl2pPr marL="283464" indent="0">
              <a:buNone/>
              <a:defRPr/>
            </a:lvl2pPr>
            <a:lvl3pPr marL="564642" indent="0">
              <a:buNone/>
              <a:defRPr/>
            </a:lvl3pPr>
            <a:lvl4pPr marL="848106" indent="0">
              <a:buNone/>
              <a:defRPr/>
            </a:lvl4pPr>
            <a:lvl5pPr marL="113157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46838163"/>
      </p:ext>
    </p:extLst>
  </p:cSld>
  <p:clrMapOvr>
    <a:masterClrMapping/>
  </p:clrMapOvr>
  <p:extLst>
    <p:ext uri="{DCECCB84-F9BA-43D5-87BE-67443E8EF086}">
      <p15:sldGuideLst xmlns:p15="http://schemas.microsoft.com/office/powerpoint/2012/main">
        <p15:guide id="1" orient="horz" pos="2160">
          <p15:clr>
            <a:srgbClr val="FBAE40"/>
          </p15:clr>
        </p15:guide>
        <p15:guide id="4"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 Column Screenshot Lef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CC9FE53-883B-074E-D269-B16A62D585BC}"/>
              </a:ext>
            </a:extLst>
          </p:cNvPr>
          <p:cNvSpPr/>
          <p:nvPr userDrawn="1"/>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endParaRPr lang="en-US" sz="1400" dirty="0" err="1">
              <a:latin typeface="Libre Franklin" pitchFamily="2" charset="77"/>
            </a:endParaRPr>
          </a:p>
        </p:txBody>
      </p:sp>
      <p:sp>
        <p:nvSpPr>
          <p:cNvPr id="2" name="Picture Placeholder 2">
            <a:extLst>
              <a:ext uri="{FF2B5EF4-FFF2-40B4-BE49-F238E27FC236}">
                <a16:creationId xmlns:a16="http://schemas.microsoft.com/office/drawing/2014/main" id="{D2B8A936-0E7A-17A3-3250-5543610078F0}"/>
              </a:ext>
            </a:extLst>
          </p:cNvPr>
          <p:cNvSpPr>
            <a:spLocks noGrp="1"/>
          </p:cNvSpPr>
          <p:nvPr>
            <p:ph type="pic" sz="quarter" idx="23" hasCustomPrompt="1"/>
          </p:nvPr>
        </p:nvSpPr>
        <p:spPr>
          <a:xfrm>
            <a:off x="457200" y="457200"/>
            <a:ext cx="5407025" cy="5943600"/>
          </a:xfrm>
          <a:prstGeom prst="roundRect">
            <a:avLst>
              <a:gd name="adj" fmla="val 2356"/>
            </a:avLst>
          </a:prstGeom>
          <a:solidFill>
            <a:schemeClr val="bg1">
              <a:lumMod val="95000"/>
            </a:schemeClr>
          </a:solidFill>
          <a:ln>
            <a:solidFill>
              <a:schemeClr val="bg1">
                <a:lumMod val="95000"/>
              </a:schemeClr>
            </a:solidFill>
          </a:ln>
          <a:effectLst/>
        </p:spPr>
        <p:txBody>
          <a:bodyPr lIns="91440" tIns="91440" rIns="91440" bIns="91440"/>
          <a:lstStyle>
            <a:lvl1pPr marL="0" indent="0">
              <a:buNone/>
              <a:defRPr sz="800">
                <a:solidFill>
                  <a:schemeClr val="bg2">
                    <a:alpha val="25000"/>
                  </a:schemeClr>
                </a:solidFill>
              </a:defRPr>
            </a:lvl1pPr>
          </a:lstStyle>
          <a:p>
            <a:r>
              <a:rPr lang="en-US" dirty="0"/>
              <a:t>*Insert screenshot</a:t>
            </a:r>
          </a:p>
        </p:txBody>
      </p:sp>
      <p:sp>
        <p:nvSpPr>
          <p:cNvPr id="3" name="Slide Number Placeholder 8">
            <a:extLst>
              <a:ext uri="{FF2B5EF4-FFF2-40B4-BE49-F238E27FC236}">
                <a16:creationId xmlns:a16="http://schemas.microsoft.com/office/drawing/2014/main" id="{99822555-A6E2-135E-A797-ED6103B7B6E8}"/>
              </a:ext>
            </a:extLst>
          </p:cNvPr>
          <p:cNvSpPr>
            <a:spLocks noGrp="1"/>
          </p:cNvSpPr>
          <p:nvPr>
            <p:ph type="sldNum" sz="quarter" idx="22"/>
          </p:nvPr>
        </p:nvSpPr>
        <p:spPr>
          <a:xfrm>
            <a:off x="11274408" y="6400800"/>
            <a:ext cx="686930" cy="228600"/>
          </a:xfrm>
          <a:prstGeom prst="rect">
            <a:avLst/>
          </a:prstGeom>
        </p:spPr>
        <p:txBody>
          <a:bodyPr/>
          <a:lstStyle/>
          <a:p>
            <a:fld id="{9E91F3BB-F7D0-F649-A242-7709B7249C65}" type="slidenum">
              <a:rPr lang="en-US" smtClean="0"/>
              <a:pPr/>
              <a:t>‹#›</a:t>
            </a:fld>
            <a:endParaRPr lang="en-US" dirty="0"/>
          </a:p>
        </p:txBody>
      </p:sp>
      <p:sp>
        <p:nvSpPr>
          <p:cNvPr id="8" name="Text Placeholder 9">
            <a:extLst>
              <a:ext uri="{FF2B5EF4-FFF2-40B4-BE49-F238E27FC236}">
                <a16:creationId xmlns:a16="http://schemas.microsoft.com/office/drawing/2014/main" id="{FF45E735-E4D1-04FA-4EEE-6D3CE8487C91}"/>
              </a:ext>
            </a:extLst>
          </p:cNvPr>
          <p:cNvSpPr>
            <a:spLocks noGrp="1"/>
          </p:cNvSpPr>
          <p:nvPr>
            <p:ph type="body" sz="quarter" idx="15"/>
          </p:nvPr>
        </p:nvSpPr>
        <p:spPr>
          <a:xfrm>
            <a:off x="6327775" y="1143000"/>
            <a:ext cx="5407025" cy="5029200"/>
          </a:xfrm>
        </p:spPr>
        <p:txBody>
          <a:bodyPr/>
          <a:lstStyle>
            <a:lvl1pPr marL="0" indent="0">
              <a:buNone/>
              <a:defRPr/>
            </a:lvl1pPr>
            <a:lvl2pPr marL="283464" indent="0">
              <a:buNone/>
              <a:defRPr/>
            </a:lvl2pPr>
            <a:lvl3pPr marL="564642" indent="0">
              <a:buNone/>
              <a:defRPr/>
            </a:lvl3pPr>
            <a:lvl4pPr marL="848106" indent="0">
              <a:buNone/>
              <a:defRPr/>
            </a:lvl4pPr>
            <a:lvl5pPr marL="113157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9">
            <a:extLst>
              <a:ext uri="{FF2B5EF4-FFF2-40B4-BE49-F238E27FC236}">
                <a16:creationId xmlns:a16="http://schemas.microsoft.com/office/drawing/2014/main" id="{2C360324-555E-4C51-5575-CB0821A982F8}"/>
              </a:ext>
            </a:extLst>
          </p:cNvPr>
          <p:cNvSpPr>
            <a:spLocks noGrp="1"/>
          </p:cNvSpPr>
          <p:nvPr>
            <p:ph type="title"/>
          </p:nvPr>
        </p:nvSpPr>
        <p:spPr>
          <a:xfrm>
            <a:off x="6327774" y="457200"/>
            <a:ext cx="5403977" cy="457200"/>
          </a:xfrm>
        </p:spPr>
        <p:txBody>
          <a:bodyPr/>
          <a:lstStyle/>
          <a:p>
            <a:r>
              <a:rPr lang="en-US" dirty="0"/>
              <a:t>Click to edit Master title style</a:t>
            </a:r>
          </a:p>
        </p:txBody>
      </p:sp>
    </p:spTree>
    <p:extLst>
      <p:ext uri="{BB962C8B-B14F-4D97-AF65-F5344CB8AC3E}">
        <p14:creationId xmlns:p14="http://schemas.microsoft.com/office/powerpoint/2010/main" val="4088952379"/>
      </p:ext>
    </p:extLst>
  </p:cSld>
  <p:clrMapOvr>
    <a:masterClrMapping/>
  </p:clrMapOvr>
  <p:extLst>
    <p:ext uri="{DCECCB84-F9BA-43D5-87BE-67443E8EF086}">
      <p15:sldGuideLst xmlns:p15="http://schemas.microsoft.com/office/powerpoint/2012/main">
        <p15:guide id="1" orient="horz" pos="2160">
          <p15:clr>
            <a:srgbClr val="FBAE40"/>
          </p15:clr>
        </p15:guide>
        <p15:guide id="4">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 Column Multi Screenshot Righ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5467E13F-52E4-B520-53F8-A5F5EC83CA9C}"/>
              </a:ext>
            </a:extLst>
          </p:cNvPr>
          <p:cNvSpPr>
            <a:spLocks noGrp="1"/>
          </p:cNvSpPr>
          <p:nvPr>
            <p:ph type="pic" sz="quarter" idx="16" hasCustomPrompt="1"/>
          </p:nvPr>
        </p:nvSpPr>
        <p:spPr>
          <a:xfrm>
            <a:off x="9143416" y="466922"/>
            <a:ext cx="2590797" cy="2852541"/>
          </a:xfrm>
          <a:prstGeom prst="roundRect">
            <a:avLst>
              <a:gd name="adj" fmla="val 4900"/>
            </a:avLst>
          </a:prstGeom>
          <a:solidFill>
            <a:schemeClr val="bg1">
              <a:lumMod val="95000"/>
            </a:schemeClr>
          </a:solidFill>
          <a:ln>
            <a:solidFill>
              <a:schemeClr val="bg1">
                <a:lumMod val="95000"/>
              </a:schemeClr>
            </a:solidFill>
          </a:ln>
          <a:effectLst/>
        </p:spPr>
        <p:txBody>
          <a:bodyPr lIns="91440" tIns="91440" rIns="91440" bIns="91440"/>
          <a:lstStyle>
            <a:lvl1pPr marL="0" indent="0">
              <a:buNone/>
              <a:defRPr sz="800">
                <a:solidFill>
                  <a:schemeClr val="bg2">
                    <a:alpha val="25000"/>
                  </a:schemeClr>
                </a:solidFill>
              </a:defRPr>
            </a:lvl1pPr>
          </a:lstStyle>
          <a:p>
            <a:r>
              <a:rPr lang="en-US" dirty="0"/>
              <a:t>*Insert screenshot</a:t>
            </a:r>
          </a:p>
        </p:txBody>
      </p:sp>
      <p:sp>
        <p:nvSpPr>
          <p:cNvPr id="3" name="Picture Placeholder 2">
            <a:extLst>
              <a:ext uri="{FF2B5EF4-FFF2-40B4-BE49-F238E27FC236}">
                <a16:creationId xmlns:a16="http://schemas.microsoft.com/office/drawing/2014/main" id="{396A1036-27E5-02FC-CB3B-9B15685FE977}"/>
              </a:ext>
            </a:extLst>
          </p:cNvPr>
          <p:cNvSpPr>
            <a:spLocks noGrp="1"/>
          </p:cNvSpPr>
          <p:nvPr>
            <p:ph type="pic" sz="quarter" idx="17" hasCustomPrompt="1"/>
          </p:nvPr>
        </p:nvSpPr>
        <p:spPr>
          <a:xfrm>
            <a:off x="6324599" y="457200"/>
            <a:ext cx="2590215" cy="5943600"/>
          </a:xfrm>
          <a:prstGeom prst="roundRect">
            <a:avLst>
              <a:gd name="adj" fmla="val 4900"/>
            </a:avLst>
          </a:prstGeom>
          <a:solidFill>
            <a:schemeClr val="bg1">
              <a:lumMod val="95000"/>
            </a:schemeClr>
          </a:solidFill>
          <a:ln>
            <a:solidFill>
              <a:schemeClr val="bg1">
                <a:lumMod val="95000"/>
              </a:schemeClr>
            </a:solidFill>
          </a:ln>
          <a:effectLst/>
        </p:spPr>
        <p:txBody>
          <a:bodyPr lIns="91440" tIns="91440" rIns="91440" bIns="91440"/>
          <a:lstStyle>
            <a:lvl1pPr marL="0" indent="0">
              <a:buNone/>
              <a:defRPr sz="800">
                <a:solidFill>
                  <a:schemeClr val="bg2">
                    <a:alpha val="25000"/>
                  </a:schemeClr>
                </a:solidFill>
              </a:defRPr>
            </a:lvl1pPr>
          </a:lstStyle>
          <a:p>
            <a:r>
              <a:rPr lang="en-US" dirty="0"/>
              <a:t>*Insert screenshot</a:t>
            </a:r>
          </a:p>
        </p:txBody>
      </p:sp>
      <p:sp>
        <p:nvSpPr>
          <p:cNvPr id="4" name="Picture Placeholder 2">
            <a:extLst>
              <a:ext uri="{FF2B5EF4-FFF2-40B4-BE49-F238E27FC236}">
                <a16:creationId xmlns:a16="http://schemas.microsoft.com/office/drawing/2014/main" id="{B93C0BA8-0D0B-44E4-84B2-40268FEC3B3A}"/>
              </a:ext>
            </a:extLst>
          </p:cNvPr>
          <p:cNvSpPr>
            <a:spLocks noGrp="1"/>
          </p:cNvSpPr>
          <p:nvPr>
            <p:ph type="pic" sz="quarter" idx="18" hasCustomPrompt="1"/>
          </p:nvPr>
        </p:nvSpPr>
        <p:spPr>
          <a:xfrm>
            <a:off x="9143417" y="3548062"/>
            <a:ext cx="2590798" cy="2852541"/>
          </a:xfrm>
          <a:prstGeom prst="roundRect">
            <a:avLst>
              <a:gd name="adj" fmla="val 4900"/>
            </a:avLst>
          </a:prstGeom>
          <a:solidFill>
            <a:schemeClr val="bg1">
              <a:lumMod val="95000"/>
            </a:schemeClr>
          </a:solidFill>
          <a:ln>
            <a:solidFill>
              <a:schemeClr val="bg1">
                <a:lumMod val="95000"/>
              </a:schemeClr>
            </a:solidFill>
          </a:ln>
          <a:effectLst/>
        </p:spPr>
        <p:txBody>
          <a:bodyPr lIns="91440" tIns="91440" rIns="91440" bIns="91440"/>
          <a:lstStyle>
            <a:lvl1pPr marL="0" indent="0">
              <a:buNone/>
              <a:defRPr sz="800">
                <a:solidFill>
                  <a:schemeClr val="bg2">
                    <a:alpha val="25000"/>
                  </a:schemeClr>
                </a:solidFill>
              </a:defRPr>
            </a:lvl1pPr>
          </a:lstStyle>
          <a:p>
            <a:r>
              <a:rPr lang="en-US" dirty="0"/>
              <a:t>*Insert screenshot</a:t>
            </a:r>
          </a:p>
        </p:txBody>
      </p:sp>
      <p:sp>
        <p:nvSpPr>
          <p:cNvPr id="59" name="Slide Number Placeholder 8">
            <a:extLst>
              <a:ext uri="{FF2B5EF4-FFF2-40B4-BE49-F238E27FC236}">
                <a16:creationId xmlns:a16="http://schemas.microsoft.com/office/drawing/2014/main" id="{1BEC7BFB-B563-4B02-DC3F-F70C308CDF1F}"/>
              </a:ext>
            </a:extLst>
          </p:cNvPr>
          <p:cNvSpPr>
            <a:spLocks noGrp="1"/>
          </p:cNvSpPr>
          <p:nvPr>
            <p:ph type="sldNum" sz="quarter" idx="22"/>
          </p:nvPr>
        </p:nvSpPr>
        <p:spPr>
          <a:xfrm>
            <a:off x="11274408" y="6400800"/>
            <a:ext cx="686930" cy="228600"/>
          </a:xfrm>
          <a:prstGeom prst="rect">
            <a:avLst/>
          </a:prstGeom>
        </p:spPr>
        <p:txBody>
          <a:bodyPr/>
          <a:lstStyle/>
          <a:p>
            <a:fld id="{9E91F3BB-F7D0-F649-A242-7709B7249C65}" type="slidenum">
              <a:rPr lang="en-US" smtClean="0"/>
              <a:pPr/>
              <a:t>‹#›</a:t>
            </a:fld>
            <a:endParaRPr lang="en-US" dirty="0"/>
          </a:p>
        </p:txBody>
      </p:sp>
      <p:sp>
        <p:nvSpPr>
          <p:cNvPr id="8" name="Text Placeholder 9">
            <a:extLst>
              <a:ext uri="{FF2B5EF4-FFF2-40B4-BE49-F238E27FC236}">
                <a16:creationId xmlns:a16="http://schemas.microsoft.com/office/drawing/2014/main" id="{B28065B8-B3DC-4B02-E89F-EA4AA64B563E}"/>
              </a:ext>
            </a:extLst>
          </p:cNvPr>
          <p:cNvSpPr>
            <a:spLocks noGrp="1"/>
          </p:cNvSpPr>
          <p:nvPr>
            <p:ph type="body" sz="quarter" idx="15"/>
          </p:nvPr>
        </p:nvSpPr>
        <p:spPr>
          <a:xfrm>
            <a:off x="457199" y="1143000"/>
            <a:ext cx="5407025" cy="5029200"/>
          </a:xfrm>
        </p:spPr>
        <p:txBody>
          <a:bodyPr/>
          <a:lstStyle>
            <a:lvl1pPr marL="0" indent="0">
              <a:buNone/>
              <a:defRPr/>
            </a:lvl1pPr>
            <a:lvl2pPr marL="283464" indent="0">
              <a:buNone/>
              <a:defRPr/>
            </a:lvl2pPr>
            <a:lvl3pPr marL="564642" indent="0">
              <a:buNone/>
              <a:defRPr/>
            </a:lvl3pPr>
            <a:lvl4pPr marL="848106" indent="0">
              <a:buNone/>
              <a:defRPr/>
            </a:lvl4pPr>
            <a:lvl5pPr marL="113157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8">
            <a:extLst>
              <a:ext uri="{FF2B5EF4-FFF2-40B4-BE49-F238E27FC236}">
                <a16:creationId xmlns:a16="http://schemas.microsoft.com/office/drawing/2014/main" id="{D3518C6F-B1AD-A44C-6963-F24F3B3242EC}"/>
              </a:ext>
            </a:extLst>
          </p:cNvPr>
          <p:cNvSpPr>
            <a:spLocks noGrp="1"/>
          </p:cNvSpPr>
          <p:nvPr>
            <p:ph type="title"/>
          </p:nvPr>
        </p:nvSpPr>
        <p:spPr>
          <a:xfrm>
            <a:off x="457200" y="457200"/>
            <a:ext cx="5407024" cy="457200"/>
          </a:xfrm>
        </p:spPr>
        <p:txBody>
          <a:bodyPr/>
          <a:lstStyle/>
          <a:p>
            <a:r>
              <a:rPr lang="en-US" dirty="0"/>
              <a:t>Click to edit Master title style</a:t>
            </a:r>
          </a:p>
        </p:txBody>
      </p:sp>
    </p:spTree>
    <p:extLst>
      <p:ext uri="{BB962C8B-B14F-4D97-AF65-F5344CB8AC3E}">
        <p14:creationId xmlns:p14="http://schemas.microsoft.com/office/powerpoint/2010/main" val="21311869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 Column Multi Screenshot Lef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4B3821-5F41-EE81-B3C6-2A7E942F0408}"/>
              </a:ext>
            </a:extLst>
          </p:cNvPr>
          <p:cNvSpPr/>
          <p:nvPr userDrawn="1"/>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endParaRPr lang="en-US" sz="1400" dirty="0" err="1">
              <a:latin typeface="Libre Franklin" pitchFamily="2" charset="77"/>
            </a:endParaRPr>
          </a:p>
        </p:txBody>
      </p:sp>
      <p:sp>
        <p:nvSpPr>
          <p:cNvPr id="5" name="Picture Placeholder 2">
            <a:extLst>
              <a:ext uri="{FF2B5EF4-FFF2-40B4-BE49-F238E27FC236}">
                <a16:creationId xmlns:a16="http://schemas.microsoft.com/office/drawing/2014/main" id="{85BB06FB-7D8A-0DF6-15D5-6CD47465C658}"/>
              </a:ext>
            </a:extLst>
          </p:cNvPr>
          <p:cNvSpPr>
            <a:spLocks noGrp="1"/>
          </p:cNvSpPr>
          <p:nvPr>
            <p:ph type="pic" sz="quarter" idx="23" hasCustomPrompt="1"/>
          </p:nvPr>
        </p:nvSpPr>
        <p:spPr>
          <a:xfrm>
            <a:off x="3276154" y="466922"/>
            <a:ext cx="2590797" cy="2852541"/>
          </a:xfrm>
          <a:prstGeom prst="roundRect">
            <a:avLst>
              <a:gd name="adj" fmla="val 4900"/>
            </a:avLst>
          </a:prstGeom>
          <a:solidFill>
            <a:schemeClr val="bg1">
              <a:lumMod val="95000"/>
            </a:schemeClr>
          </a:solidFill>
          <a:ln>
            <a:solidFill>
              <a:schemeClr val="bg1">
                <a:lumMod val="95000"/>
              </a:schemeClr>
            </a:solidFill>
          </a:ln>
          <a:effectLst/>
        </p:spPr>
        <p:txBody>
          <a:bodyPr lIns="91440" tIns="91440" rIns="91440" bIns="91440"/>
          <a:lstStyle>
            <a:lvl1pPr marL="0" indent="0">
              <a:buNone/>
              <a:defRPr sz="800">
                <a:solidFill>
                  <a:schemeClr val="bg2">
                    <a:alpha val="25000"/>
                  </a:schemeClr>
                </a:solidFill>
              </a:defRPr>
            </a:lvl1pPr>
          </a:lstStyle>
          <a:p>
            <a:r>
              <a:rPr lang="en-US" dirty="0"/>
              <a:t>*Insert screenshot</a:t>
            </a:r>
          </a:p>
        </p:txBody>
      </p:sp>
      <p:sp>
        <p:nvSpPr>
          <p:cNvPr id="6" name="Picture Placeholder 2">
            <a:extLst>
              <a:ext uri="{FF2B5EF4-FFF2-40B4-BE49-F238E27FC236}">
                <a16:creationId xmlns:a16="http://schemas.microsoft.com/office/drawing/2014/main" id="{0216917E-347E-B1BC-D24B-2506E7CA0495}"/>
              </a:ext>
            </a:extLst>
          </p:cNvPr>
          <p:cNvSpPr>
            <a:spLocks noGrp="1"/>
          </p:cNvSpPr>
          <p:nvPr>
            <p:ph type="pic" sz="quarter" idx="24" hasCustomPrompt="1"/>
          </p:nvPr>
        </p:nvSpPr>
        <p:spPr>
          <a:xfrm>
            <a:off x="457337" y="457200"/>
            <a:ext cx="2590215" cy="5943600"/>
          </a:xfrm>
          <a:prstGeom prst="roundRect">
            <a:avLst>
              <a:gd name="adj" fmla="val 4900"/>
            </a:avLst>
          </a:prstGeom>
          <a:solidFill>
            <a:schemeClr val="bg1">
              <a:lumMod val="95000"/>
            </a:schemeClr>
          </a:solidFill>
          <a:ln>
            <a:solidFill>
              <a:schemeClr val="bg1">
                <a:lumMod val="95000"/>
              </a:schemeClr>
            </a:solidFill>
          </a:ln>
          <a:effectLst/>
        </p:spPr>
        <p:txBody>
          <a:bodyPr lIns="91440" tIns="91440" rIns="91440" bIns="91440"/>
          <a:lstStyle>
            <a:lvl1pPr marL="0" indent="0">
              <a:buNone/>
              <a:defRPr sz="800">
                <a:solidFill>
                  <a:schemeClr val="bg2">
                    <a:alpha val="25000"/>
                  </a:schemeClr>
                </a:solidFill>
              </a:defRPr>
            </a:lvl1pPr>
          </a:lstStyle>
          <a:p>
            <a:r>
              <a:rPr lang="en-US" dirty="0"/>
              <a:t>*Insert screenshot</a:t>
            </a:r>
          </a:p>
        </p:txBody>
      </p:sp>
      <p:sp>
        <p:nvSpPr>
          <p:cNvPr id="7" name="Picture Placeholder 2">
            <a:extLst>
              <a:ext uri="{FF2B5EF4-FFF2-40B4-BE49-F238E27FC236}">
                <a16:creationId xmlns:a16="http://schemas.microsoft.com/office/drawing/2014/main" id="{E490665F-284D-669D-E591-152C40D6AE63}"/>
              </a:ext>
            </a:extLst>
          </p:cNvPr>
          <p:cNvSpPr>
            <a:spLocks noGrp="1"/>
          </p:cNvSpPr>
          <p:nvPr>
            <p:ph type="pic" sz="quarter" idx="25" hasCustomPrompt="1"/>
          </p:nvPr>
        </p:nvSpPr>
        <p:spPr>
          <a:xfrm>
            <a:off x="3276155" y="3548062"/>
            <a:ext cx="2590798" cy="2852541"/>
          </a:xfrm>
          <a:prstGeom prst="roundRect">
            <a:avLst>
              <a:gd name="adj" fmla="val 4900"/>
            </a:avLst>
          </a:prstGeom>
          <a:solidFill>
            <a:schemeClr val="bg1">
              <a:lumMod val="95000"/>
            </a:schemeClr>
          </a:solidFill>
          <a:ln>
            <a:solidFill>
              <a:schemeClr val="bg1">
                <a:lumMod val="95000"/>
              </a:schemeClr>
            </a:solidFill>
          </a:ln>
          <a:effectLst/>
        </p:spPr>
        <p:txBody>
          <a:bodyPr lIns="91440" tIns="91440" rIns="91440" bIns="91440"/>
          <a:lstStyle>
            <a:lvl1pPr marL="0" indent="0">
              <a:buNone/>
              <a:defRPr sz="800">
                <a:solidFill>
                  <a:schemeClr val="bg2">
                    <a:alpha val="25000"/>
                  </a:schemeClr>
                </a:solidFill>
              </a:defRPr>
            </a:lvl1pPr>
          </a:lstStyle>
          <a:p>
            <a:r>
              <a:rPr lang="en-US" dirty="0"/>
              <a:t>*Insert screenshot</a:t>
            </a:r>
          </a:p>
        </p:txBody>
      </p:sp>
      <p:sp>
        <p:nvSpPr>
          <p:cNvPr id="63" name="Text Placeholder 6">
            <a:extLst>
              <a:ext uri="{FF2B5EF4-FFF2-40B4-BE49-F238E27FC236}">
                <a16:creationId xmlns:a16="http://schemas.microsoft.com/office/drawing/2014/main" id="{DB51739E-2130-1842-3666-0439240920D6}"/>
              </a:ext>
            </a:extLst>
          </p:cNvPr>
          <p:cNvSpPr>
            <a:spLocks noGrp="1"/>
          </p:cNvSpPr>
          <p:nvPr>
            <p:ph type="body" sz="quarter" idx="13"/>
          </p:nvPr>
        </p:nvSpPr>
        <p:spPr>
          <a:xfrm>
            <a:off x="6324599" y="1146967"/>
            <a:ext cx="5410200" cy="525363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7" name="Title 66">
            <a:extLst>
              <a:ext uri="{FF2B5EF4-FFF2-40B4-BE49-F238E27FC236}">
                <a16:creationId xmlns:a16="http://schemas.microsoft.com/office/drawing/2014/main" id="{3FBF6A8F-8EC7-54F6-856D-971D2FFF3182}"/>
              </a:ext>
            </a:extLst>
          </p:cNvPr>
          <p:cNvSpPr>
            <a:spLocks noGrp="1"/>
          </p:cNvSpPr>
          <p:nvPr>
            <p:ph type="title"/>
          </p:nvPr>
        </p:nvSpPr>
        <p:spPr>
          <a:xfrm>
            <a:off x="6324599" y="457200"/>
            <a:ext cx="5410200" cy="457200"/>
          </a:xfrm>
        </p:spPr>
        <p:txBody>
          <a:bodyPr/>
          <a:lstStyle/>
          <a:p>
            <a:r>
              <a:rPr lang="en-US" dirty="0"/>
              <a:t>Click to edit Master title style</a:t>
            </a:r>
          </a:p>
        </p:txBody>
      </p:sp>
      <p:sp>
        <p:nvSpPr>
          <p:cNvPr id="59" name="Slide Number Placeholder 8">
            <a:extLst>
              <a:ext uri="{FF2B5EF4-FFF2-40B4-BE49-F238E27FC236}">
                <a16:creationId xmlns:a16="http://schemas.microsoft.com/office/drawing/2014/main" id="{1BEC7BFB-B563-4B02-DC3F-F70C308CDF1F}"/>
              </a:ext>
            </a:extLst>
          </p:cNvPr>
          <p:cNvSpPr>
            <a:spLocks noGrp="1"/>
          </p:cNvSpPr>
          <p:nvPr>
            <p:ph type="sldNum" sz="quarter" idx="22"/>
          </p:nvPr>
        </p:nvSpPr>
        <p:spPr>
          <a:xfrm>
            <a:off x="11274408" y="6400800"/>
            <a:ext cx="686930" cy="228600"/>
          </a:xfrm>
          <a:prstGeom prst="rect">
            <a:avLst/>
          </a:prstGeom>
        </p:spPr>
        <p:txBody>
          <a:bodyPr/>
          <a:lstStyle/>
          <a:p>
            <a:fld id="{9E91F3BB-F7D0-F649-A242-7709B7249C65}" type="slidenum">
              <a:rPr lang="en-US" smtClean="0"/>
              <a:pPr/>
              <a:t>‹#›</a:t>
            </a:fld>
            <a:endParaRPr lang="en-US" dirty="0"/>
          </a:p>
        </p:txBody>
      </p:sp>
    </p:spTree>
    <p:extLst>
      <p:ext uri="{BB962C8B-B14F-4D97-AF65-F5344CB8AC3E}">
        <p14:creationId xmlns:p14="http://schemas.microsoft.com/office/powerpoint/2010/main" val="33566437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x2 Screenshot Sli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E390B75-F1B4-013C-7F91-870D1DAE6B85}"/>
              </a:ext>
            </a:extLst>
          </p:cNvPr>
          <p:cNvSpPr>
            <a:spLocks noGrp="1"/>
          </p:cNvSpPr>
          <p:nvPr>
            <p:ph type="pic" sz="quarter" idx="23" hasCustomPrompt="1"/>
          </p:nvPr>
        </p:nvSpPr>
        <p:spPr>
          <a:xfrm>
            <a:off x="6324599" y="914397"/>
            <a:ext cx="4949809" cy="2286001"/>
          </a:xfrm>
          <a:prstGeom prst="roundRect">
            <a:avLst>
              <a:gd name="adj" fmla="val 4900"/>
            </a:avLst>
          </a:prstGeom>
          <a:solidFill>
            <a:schemeClr val="bg1">
              <a:lumMod val="95000"/>
            </a:schemeClr>
          </a:solidFill>
          <a:ln>
            <a:solidFill>
              <a:schemeClr val="bg1">
                <a:lumMod val="95000"/>
              </a:schemeClr>
            </a:solidFill>
          </a:ln>
          <a:effectLst/>
        </p:spPr>
        <p:txBody>
          <a:bodyPr lIns="91440" tIns="91440" rIns="91440" bIns="91440"/>
          <a:lstStyle>
            <a:lvl1pPr marL="0" indent="0">
              <a:buNone/>
              <a:defRPr sz="800">
                <a:solidFill>
                  <a:schemeClr val="bg2">
                    <a:alpha val="25000"/>
                  </a:schemeClr>
                </a:solidFill>
              </a:defRPr>
            </a:lvl1pPr>
          </a:lstStyle>
          <a:p>
            <a:r>
              <a:rPr lang="en-US" dirty="0"/>
              <a:t>*Insert screenshot</a:t>
            </a:r>
          </a:p>
        </p:txBody>
      </p:sp>
      <p:sp>
        <p:nvSpPr>
          <p:cNvPr id="4" name="Picture Placeholder 2">
            <a:extLst>
              <a:ext uri="{FF2B5EF4-FFF2-40B4-BE49-F238E27FC236}">
                <a16:creationId xmlns:a16="http://schemas.microsoft.com/office/drawing/2014/main" id="{4C3F87E6-EEE3-7138-5B53-E3DA5188E01F}"/>
              </a:ext>
            </a:extLst>
          </p:cNvPr>
          <p:cNvSpPr>
            <a:spLocks noGrp="1"/>
          </p:cNvSpPr>
          <p:nvPr>
            <p:ph type="pic" sz="quarter" idx="24" hasCustomPrompt="1"/>
          </p:nvPr>
        </p:nvSpPr>
        <p:spPr>
          <a:xfrm>
            <a:off x="914397" y="3657600"/>
            <a:ext cx="4949809" cy="2286001"/>
          </a:xfrm>
          <a:prstGeom prst="roundRect">
            <a:avLst>
              <a:gd name="adj" fmla="val 4900"/>
            </a:avLst>
          </a:prstGeom>
          <a:solidFill>
            <a:schemeClr val="bg1">
              <a:lumMod val="95000"/>
            </a:schemeClr>
          </a:solidFill>
          <a:ln>
            <a:solidFill>
              <a:schemeClr val="bg1">
                <a:lumMod val="95000"/>
              </a:schemeClr>
            </a:solidFill>
          </a:ln>
          <a:effectLst/>
        </p:spPr>
        <p:txBody>
          <a:bodyPr lIns="91440" tIns="91440" rIns="91440" bIns="91440"/>
          <a:lstStyle>
            <a:lvl1pPr marL="0" indent="0">
              <a:buNone/>
              <a:defRPr sz="800">
                <a:solidFill>
                  <a:schemeClr val="bg2">
                    <a:alpha val="25000"/>
                  </a:schemeClr>
                </a:solidFill>
              </a:defRPr>
            </a:lvl1pPr>
          </a:lstStyle>
          <a:p>
            <a:r>
              <a:rPr lang="en-US" dirty="0"/>
              <a:t>*Insert screenshot</a:t>
            </a:r>
          </a:p>
        </p:txBody>
      </p:sp>
      <p:sp>
        <p:nvSpPr>
          <p:cNvPr id="8" name="Slide Number Placeholder 8">
            <a:extLst>
              <a:ext uri="{FF2B5EF4-FFF2-40B4-BE49-F238E27FC236}">
                <a16:creationId xmlns:a16="http://schemas.microsoft.com/office/drawing/2014/main" id="{4F6A6142-06C8-7185-E00A-295710D2B8E6}"/>
              </a:ext>
            </a:extLst>
          </p:cNvPr>
          <p:cNvSpPr>
            <a:spLocks noGrp="1"/>
          </p:cNvSpPr>
          <p:nvPr>
            <p:ph type="sldNum" sz="quarter" idx="22"/>
          </p:nvPr>
        </p:nvSpPr>
        <p:spPr>
          <a:xfrm>
            <a:off x="11274408" y="6400800"/>
            <a:ext cx="686930" cy="228600"/>
          </a:xfrm>
          <a:prstGeom prst="rect">
            <a:avLst/>
          </a:prstGeom>
        </p:spPr>
        <p:txBody>
          <a:bodyPr/>
          <a:lstStyle/>
          <a:p>
            <a:fld id="{9E91F3BB-F7D0-F649-A242-7709B7249C65}" type="slidenum">
              <a:rPr lang="en-US" smtClean="0"/>
              <a:pPr/>
              <a:t>‹#›</a:t>
            </a:fld>
            <a:endParaRPr lang="en-US" dirty="0"/>
          </a:p>
        </p:txBody>
      </p:sp>
      <p:sp>
        <p:nvSpPr>
          <p:cNvPr id="9" name="Text Placeholder 6">
            <a:extLst>
              <a:ext uri="{FF2B5EF4-FFF2-40B4-BE49-F238E27FC236}">
                <a16:creationId xmlns:a16="http://schemas.microsoft.com/office/drawing/2014/main" id="{A8F1733A-936A-D125-03E8-81FA696605BB}"/>
              </a:ext>
            </a:extLst>
          </p:cNvPr>
          <p:cNvSpPr>
            <a:spLocks noGrp="1"/>
          </p:cNvSpPr>
          <p:nvPr>
            <p:ph type="body" sz="quarter" idx="25"/>
          </p:nvPr>
        </p:nvSpPr>
        <p:spPr>
          <a:xfrm>
            <a:off x="6322936" y="3653630"/>
            <a:ext cx="4951472" cy="2286002"/>
          </a:xfrm>
        </p:spPr>
        <p:txBody>
          <a:bodyPr anchor="ctr"/>
          <a:lstStyle>
            <a:lvl1pPr marL="0" indent="0" algn="l">
              <a:buNone/>
              <a:defRPr sz="2000" b="0" i="0">
                <a:latin typeface="Libre Franklin Light" pitchFamily="2" charset="77"/>
              </a:defRPr>
            </a:lvl1pPr>
            <a:lvl2pPr marL="457200" indent="0">
              <a:buNone/>
              <a:defRPr sz="2000" b="0" i="0">
                <a:latin typeface="Libre Franklin Light" pitchFamily="2" charset="77"/>
              </a:defRPr>
            </a:lvl2pPr>
            <a:lvl3pPr marL="914400" indent="0">
              <a:buNone/>
              <a:defRPr sz="2000" b="0" i="0">
                <a:latin typeface="Libre Franklin Light" pitchFamily="2" charset="77"/>
              </a:defRPr>
            </a:lvl3pPr>
            <a:lvl4pPr marL="1371600" indent="0">
              <a:buNone/>
              <a:defRPr sz="2000" b="0" i="0">
                <a:latin typeface="Libre Franklin Light" pitchFamily="2" charset="77"/>
              </a:defRPr>
            </a:lvl4pPr>
            <a:lvl5pPr marL="1828800" indent="0">
              <a:buNone/>
              <a:defRPr sz="2000" b="0" i="0">
                <a:latin typeface="Libre Franklin Light" pitchFamily="2" charset="77"/>
              </a:defRPr>
            </a:lvl5pPr>
          </a:lstStyle>
          <a:p>
            <a:pPr lvl="0"/>
            <a:r>
              <a:rPr lang="en-US" dirty="0"/>
              <a:t>Click to edit Master text styles</a:t>
            </a:r>
          </a:p>
        </p:txBody>
      </p:sp>
      <p:sp>
        <p:nvSpPr>
          <p:cNvPr id="11" name="Text Placeholder 6">
            <a:extLst>
              <a:ext uri="{FF2B5EF4-FFF2-40B4-BE49-F238E27FC236}">
                <a16:creationId xmlns:a16="http://schemas.microsoft.com/office/drawing/2014/main" id="{AD5A7C10-84AC-AC9A-A994-C40717D99D9B}"/>
              </a:ext>
            </a:extLst>
          </p:cNvPr>
          <p:cNvSpPr>
            <a:spLocks noGrp="1"/>
          </p:cNvSpPr>
          <p:nvPr>
            <p:ph type="body" sz="quarter" idx="26"/>
          </p:nvPr>
        </p:nvSpPr>
        <p:spPr>
          <a:xfrm>
            <a:off x="912734" y="911300"/>
            <a:ext cx="4951472" cy="2286002"/>
          </a:xfrm>
        </p:spPr>
        <p:txBody>
          <a:bodyPr anchor="ctr"/>
          <a:lstStyle>
            <a:lvl1pPr marL="0" indent="0" algn="r">
              <a:buNone/>
              <a:defRPr sz="2000" b="0" i="0">
                <a:latin typeface="Libre Franklin Light" pitchFamily="2" charset="77"/>
              </a:defRPr>
            </a:lvl1pPr>
            <a:lvl2pPr marL="457200" indent="0">
              <a:buNone/>
              <a:defRPr sz="2000" b="0" i="0">
                <a:latin typeface="Libre Franklin Light" pitchFamily="2" charset="77"/>
              </a:defRPr>
            </a:lvl2pPr>
            <a:lvl3pPr marL="914400" indent="0">
              <a:buNone/>
              <a:defRPr sz="2000" b="0" i="0">
                <a:latin typeface="Libre Franklin Light" pitchFamily="2" charset="77"/>
              </a:defRPr>
            </a:lvl3pPr>
            <a:lvl4pPr marL="1371600" indent="0">
              <a:buNone/>
              <a:defRPr sz="2000" b="0" i="0">
                <a:latin typeface="Libre Franklin Light" pitchFamily="2" charset="77"/>
              </a:defRPr>
            </a:lvl4pPr>
            <a:lvl5pPr marL="1828800" indent="0">
              <a:buNone/>
              <a:defRPr sz="2000" b="0" i="0">
                <a:latin typeface="Libre Franklin Light" pitchFamily="2" charset="77"/>
              </a:defRPr>
            </a:lvl5pPr>
          </a:lstStyle>
          <a:p>
            <a:pPr lvl="0"/>
            <a:r>
              <a:rPr lang="en-US" dirty="0"/>
              <a:t>Click to edit Master text styles</a:t>
            </a:r>
          </a:p>
        </p:txBody>
      </p:sp>
    </p:spTree>
    <p:extLst>
      <p:ext uri="{BB962C8B-B14F-4D97-AF65-F5344CB8AC3E}">
        <p14:creationId xmlns:p14="http://schemas.microsoft.com/office/powerpoint/2010/main" val="40924728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creenshot w/ Color Block BG Slim">
    <p:spTree>
      <p:nvGrpSpPr>
        <p:cNvPr id="1" name=""/>
        <p:cNvGrpSpPr/>
        <p:nvPr/>
      </p:nvGrpSpPr>
      <p:grpSpPr>
        <a:xfrm>
          <a:off x="0" y="0"/>
          <a:ext cx="0" cy="0"/>
          <a:chOff x="0" y="0"/>
          <a:chExt cx="0" cy="0"/>
        </a:xfrm>
      </p:grpSpPr>
      <p:sp>
        <p:nvSpPr>
          <p:cNvPr id="2" name="Picture Placeholder 9">
            <a:extLst>
              <a:ext uri="{FF2B5EF4-FFF2-40B4-BE49-F238E27FC236}">
                <a16:creationId xmlns:a16="http://schemas.microsoft.com/office/drawing/2014/main" id="{60229F0E-A427-880F-7D02-3EBB43E05A38}"/>
              </a:ext>
            </a:extLst>
          </p:cNvPr>
          <p:cNvSpPr>
            <a:spLocks noGrp="1"/>
          </p:cNvSpPr>
          <p:nvPr>
            <p:ph type="pic" sz="quarter" idx="18" hasCustomPrompt="1"/>
          </p:nvPr>
        </p:nvSpPr>
        <p:spPr>
          <a:xfrm rot="10800000" flipH="1" flipV="1">
            <a:off x="0" y="0"/>
            <a:ext cx="12192000" cy="6858000"/>
          </a:xfrm>
          <a:solidFill>
            <a:schemeClr val="accent3"/>
          </a:solidFill>
        </p:spPr>
        <p:txBody>
          <a:bodyPr lIns="91440" tIns="91440" rIns="91440" bIns="91440">
            <a:noAutofit/>
          </a:bodyPr>
          <a:lstStyle>
            <a:lvl1pPr marL="0" indent="0">
              <a:buNone/>
              <a:defRPr sz="800">
                <a:solidFill>
                  <a:schemeClr val="bg2">
                    <a:alpha val="25000"/>
                  </a:schemeClr>
                </a:solidFill>
              </a:defRPr>
            </a:lvl1pPr>
          </a:lstStyle>
          <a:p>
            <a:r>
              <a:rPr lang="en-US" dirty="0"/>
              <a:t>*Add Picture or Background Color</a:t>
            </a:r>
          </a:p>
        </p:txBody>
      </p:sp>
      <p:sp>
        <p:nvSpPr>
          <p:cNvPr id="3" name="Picture Placeholder 2">
            <a:extLst>
              <a:ext uri="{FF2B5EF4-FFF2-40B4-BE49-F238E27FC236}">
                <a16:creationId xmlns:a16="http://schemas.microsoft.com/office/drawing/2014/main" id="{F6C7239E-8140-9BB4-6231-5F0003F8AF34}"/>
              </a:ext>
            </a:extLst>
          </p:cNvPr>
          <p:cNvSpPr>
            <a:spLocks noGrp="1"/>
          </p:cNvSpPr>
          <p:nvPr>
            <p:ph type="pic" sz="quarter" idx="17" hasCustomPrompt="1"/>
          </p:nvPr>
        </p:nvSpPr>
        <p:spPr>
          <a:xfrm>
            <a:off x="914400" y="914400"/>
            <a:ext cx="10361672" cy="5038725"/>
          </a:xfrm>
          <a:prstGeom prst="roundRect">
            <a:avLst>
              <a:gd name="adj" fmla="val 2356"/>
            </a:avLst>
          </a:prstGeom>
          <a:solidFill>
            <a:schemeClr val="bg1"/>
          </a:solidFill>
          <a:ln>
            <a:solidFill>
              <a:schemeClr val="bg1">
                <a:lumMod val="95000"/>
              </a:schemeClr>
            </a:solidFill>
          </a:ln>
          <a:effectLst>
            <a:outerShdw blurRad="635000" dist="317500" dir="8100000" algn="tr" rotWithShape="0">
              <a:prstClr val="black">
                <a:alpha val="10000"/>
              </a:prstClr>
            </a:outerShdw>
          </a:effectLst>
        </p:spPr>
        <p:txBody>
          <a:bodyPr lIns="91440" tIns="91440" rIns="91440" bIns="91440"/>
          <a:lstStyle>
            <a:lvl1pPr marL="0" indent="0">
              <a:buNone/>
              <a:defRPr sz="800">
                <a:solidFill>
                  <a:schemeClr val="bg1">
                    <a:lumMod val="75000"/>
                  </a:schemeClr>
                </a:solidFill>
              </a:defRPr>
            </a:lvl1pPr>
          </a:lstStyle>
          <a:p>
            <a:r>
              <a:rPr lang="en-US" dirty="0"/>
              <a:t>*Insert screenshot</a:t>
            </a:r>
          </a:p>
        </p:txBody>
      </p:sp>
      <p:sp>
        <p:nvSpPr>
          <p:cNvPr id="5" name="Slide Number Placeholder 8">
            <a:extLst>
              <a:ext uri="{FF2B5EF4-FFF2-40B4-BE49-F238E27FC236}">
                <a16:creationId xmlns:a16="http://schemas.microsoft.com/office/drawing/2014/main" id="{84E0D93B-165F-A4E8-E8BF-4E599FF87D8C}"/>
              </a:ext>
            </a:extLst>
          </p:cNvPr>
          <p:cNvSpPr>
            <a:spLocks noGrp="1"/>
          </p:cNvSpPr>
          <p:nvPr>
            <p:ph type="sldNum" sz="quarter" idx="22"/>
          </p:nvPr>
        </p:nvSpPr>
        <p:spPr>
          <a:xfrm>
            <a:off x="11274408" y="6400800"/>
            <a:ext cx="686930" cy="228600"/>
          </a:xfrm>
          <a:prstGeom prst="rect">
            <a:avLst/>
          </a:prstGeom>
        </p:spPr>
        <p:txBody>
          <a:bodyPr/>
          <a:lstStyle/>
          <a:p>
            <a:fld id="{9E91F3BB-F7D0-F649-A242-7709B7249C65}" type="slidenum">
              <a:rPr lang="en-US" smtClean="0"/>
              <a:pPr/>
              <a:t>‹#›</a:t>
            </a:fld>
            <a:endParaRPr lang="en-US" dirty="0"/>
          </a:p>
        </p:txBody>
      </p:sp>
    </p:spTree>
    <p:extLst>
      <p:ext uri="{BB962C8B-B14F-4D97-AF65-F5344CB8AC3E}">
        <p14:creationId xmlns:p14="http://schemas.microsoft.com/office/powerpoint/2010/main" val="15965476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 Column Screenshot w/ Color Block Left Slim">
    <p:spTree>
      <p:nvGrpSpPr>
        <p:cNvPr id="1" name=""/>
        <p:cNvGrpSpPr/>
        <p:nvPr/>
      </p:nvGrpSpPr>
      <p:grpSpPr>
        <a:xfrm>
          <a:off x="0" y="0"/>
          <a:ext cx="0" cy="0"/>
          <a:chOff x="0" y="0"/>
          <a:chExt cx="0" cy="0"/>
        </a:xfrm>
      </p:grpSpPr>
      <p:sp>
        <p:nvSpPr>
          <p:cNvPr id="2" name="Picture Placeholder 9">
            <a:extLst>
              <a:ext uri="{FF2B5EF4-FFF2-40B4-BE49-F238E27FC236}">
                <a16:creationId xmlns:a16="http://schemas.microsoft.com/office/drawing/2014/main" id="{7BA6AB35-6114-1A6A-24CA-978BE5EA0B46}"/>
              </a:ext>
            </a:extLst>
          </p:cNvPr>
          <p:cNvSpPr>
            <a:spLocks noGrp="1"/>
          </p:cNvSpPr>
          <p:nvPr>
            <p:ph type="pic" sz="quarter" idx="18" hasCustomPrompt="1"/>
          </p:nvPr>
        </p:nvSpPr>
        <p:spPr>
          <a:xfrm rot="10800000" flipH="1" flipV="1">
            <a:off x="0" y="0"/>
            <a:ext cx="5407144" cy="6858000"/>
          </a:xfrm>
          <a:solidFill>
            <a:schemeClr val="accent1"/>
          </a:solidFill>
        </p:spPr>
        <p:txBody>
          <a:bodyPr lIns="91440" tIns="91440" rIns="91440" bIns="91440">
            <a:noAutofit/>
          </a:bodyPr>
          <a:lstStyle>
            <a:lvl1pPr marL="0" indent="0">
              <a:buNone/>
              <a:defRPr sz="800">
                <a:solidFill>
                  <a:schemeClr val="bg1">
                    <a:alpha val="25000"/>
                  </a:schemeClr>
                </a:solidFill>
              </a:defRPr>
            </a:lvl1pPr>
          </a:lstStyle>
          <a:p>
            <a:r>
              <a:rPr lang="en-US" dirty="0"/>
              <a:t>*Add Picture or Background Color</a:t>
            </a:r>
          </a:p>
        </p:txBody>
      </p:sp>
      <p:sp>
        <p:nvSpPr>
          <p:cNvPr id="3" name="Picture Placeholder 2">
            <a:extLst>
              <a:ext uri="{FF2B5EF4-FFF2-40B4-BE49-F238E27FC236}">
                <a16:creationId xmlns:a16="http://schemas.microsoft.com/office/drawing/2014/main" id="{F6C7239E-8140-9BB4-6231-5F0003F8AF34}"/>
              </a:ext>
            </a:extLst>
          </p:cNvPr>
          <p:cNvSpPr>
            <a:spLocks noGrp="1"/>
          </p:cNvSpPr>
          <p:nvPr>
            <p:ph type="pic" sz="quarter" idx="17" hasCustomPrompt="1"/>
          </p:nvPr>
        </p:nvSpPr>
        <p:spPr>
          <a:xfrm>
            <a:off x="6324600" y="914400"/>
            <a:ext cx="4951472" cy="5038725"/>
          </a:xfrm>
          <a:prstGeom prst="roundRect">
            <a:avLst>
              <a:gd name="adj" fmla="val 2356"/>
            </a:avLst>
          </a:prstGeom>
          <a:solidFill>
            <a:schemeClr val="bg1">
              <a:lumMod val="95000"/>
            </a:schemeClr>
          </a:solidFill>
          <a:ln>
            <a:solidFill>
              <a:schemeClr val="bg1">
                <a:lumMod val="95000"/>
              </a:schemeClr>
            </a:solidFill>
          </a:ln>
          <a:effectLst/>
        </p:spPr>
        <p:txBody>
          <a:bodyPr lIns="91440" tIns="91440" rIns="91440" bIns="91440"/>
          <a:lstStyle>
            <a:lvl1pPr marL="0" indent="0">
              <a:buNone/>
              <a:defRPr sz="800">
                <a:solidFill>
                  <a:schemeClr val="bg1">
                    <a:lumMod val="75000"/>
                  </a:schemeClr>
                </a:solidFill>
              </a:defRPr>
            </a:lvl1pPr>
          </a:lstStyle>
          <a:p>
            <a:r>
              <a:rPr lang="en-US" dirty="0"/>
              <a:t>*Insert screenshot</a:t>
            </a:r>
          </a:p>
        </p:txBody>
      </p:sp>
      <p:sp>
        <p:nvSpPr>
          <p:cNvPr id="6" name="Slide Number Placeholder 8">
            <a:extLst>
              <a:ext uri="{FF2B5EF4-FFF2-40B4-BE49-F238E27FC236}">
                <a16:creationId xmlns:a16="http://schemas.microsoft.com/office/drawing/2014/main" id="{0AB26764-A8B6-4BAF-4A0C-3A19B31C66D5}"/>
              </a:ext>
            </a:extLst>
          </p:cNvPr>
          <p:cNvSpPr>
            <a:spLocks noGrp="1"/>
          </p:cNvSpPr>
          <p:nvPr>
            <p:ph type="sldNum" sz="quarter" idx="22"/>
          </p:nvPr>
        </p:nvSpPr>
        <p:spPr>
          <a:xfrm>
            <a:off x="11274408" y="6400800"/>
            <a:ext cx="686930" cy="228600"/>
          </a:xfrm>
          <a:prstGeom prst="rect">
            <a:avLst/>
          </a:prstGeom>
        </p:spPr>
        <p:txBody>
          <a:bodyPr/>
          <a:lstStyle/>
          <a:p>
            <a:fld id="{9E91F3BB-F7D0-F649-A242-7709B7249C65}" type="slidenum">
              <a:rPr lang="en-US" smtClean="0"/>
              <a:pPr/>
              <a:t>‹#›</a:t>
            </a:fld>
            <a:endParaRPr lang="en-US" dirty="0"/>
          </a:p>
        </p:txBody>
      </p:sp>
      <p:sp>
        <p:nvSpPr>
          <p:cNvPr id="7" name="Text Placeholder 4">
            <a:extLst>
              <a:ext uri="{FF2B5EF4-FFF2-40B4-BE49-F238E27FC236}">
                <a16:creationId xmlns:a16="http://schemas.microsoft.com/office/drawing/2014/main" id="{78571587-BA5D-110C-3570-D14D7E7E5306}"/>
              </a:ext>
            </a:extLst>
          </p:cNvPr>
          <p:cNvSpPr>
            <a:spLocks noGrp="1"/>
          </p:cNvSpPr>
          <p:nvPr>
            <p:ph type="body" sz="quarter" idx="23"/>
          </p:nvPr>
        </p:nvSpPr>
        <p:spPr>
          <a:xfrm>
            <a:off x="914400" y="914400"/>
            <a:ext cx="3578344" cy="5025232"/>
          </a:xfrm>
        </p:spPr>
        <p:txBody>
          <a:bodyPr/>
          <a:lstStyle>
            <a:lvl1pPr marL="0" indent="0">
              <a:buNone/>
              <a:defRPr>
                <a:solidFill>
                  <a:schemeClr val="bg1"/>
                </a:solidFill>
              </a:defRPr>
            </a:lvl1pPr>
            <a:lvl2pPr marL="283464" indent="0">
              <a:buNone/>
              <a:defRPr>
                <a:solidFill>
                  <a:schemeClr val="bg1"/>
                </a:solidFill>
              </a:defRPr>
            </a:lvl2pPr>
            <a:lvl3pPr marL="564642" indent="0">
              <a:buNone/>
              <a:defRPr>
                <a:solidFill>
                  <a:schemeClr val="bg1"/>
                </a:solidFill>
              </a:defRPr>
            </a:lvl3pPr>
            <a:lvl4pPr marL="848106" indent="0">
              <a:buNone/>
              <a:defRPr>
                <a:solidFill>
                  <a:schemeClr val="bg1"/>
                </a:solidFill>
              </a:defRPr>
            </a:lvl4pPr>
            <a:lvl5pPr marL="1131570" indent="0">
              <a:buNone/>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242027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 Column Multi Screenshot w/ Color Block Left Slim">
    <p:spTree>
      <p:nvGrpSpPr>
        <p:cNvPr id="1" name=""/>
        <p:cNvGrpSpPr/>
        <p:nvPr/>
      </p:nvGrpSpPr>
      <p:grpSpPr>
        <a:xfrm>
          <a:off x="0" y="0"/>
          <a:ext cx="0" cy="0"/>
          <a:chOff x="0" y="0"/>
          <a:chExt cx="0" cy="0"/>
        </a:xfrm>
      </p:grpSpPr>
      <p:sp>
        <p:nvSpPr>
          <p:cNvPr id="2" name="Picture Placeholder 9">
            <a:extLst>
              <a:ext uri="{FF2B5EF4-FFF2-40B4-BE49-F238E27FC236}">
                <a16:creationId xmlns:a16="http://schemas.microsoft.com/office/drawing/2014/main" id="{7BA6AB35-6114-1A6A-24CA-978BE5EA0B46}"/>
              </a:ext>
            </a:extLst>
          </p:cNvPr>
          <p:cNvSpPr>
            <a:spLocks noGrp="1"/>
          </p:cNvSpPr>
          <p:nvPr>
            <p:ph type="pic" sz="quarter" idx="18" hasCustomPrompt="1"/>
          </p:nvPr>
        </p:nvSpPr>
        <p:spPr>
          <a:xfrm rot="10800000" flipH="1" flipV="1">
            <a:off x="0" y="0"/>
            <a:ext cx="5407144" cy="6858000"/>
          </a:xfrm>
          <a:solidFill>
            <a:schemeClr val="accent1"/>
          </a:solidFill>
        </p:spPr>
        <p:txBody>
          <a:bodyPr lIns="91440" tIns="91440" rIns="91440" bIns="91440">
            <a:noAutofit/>
          </a:bodyPr>
          <a:lstStyle>
            <a:lvl1pPr marL="0" indent="0">
              <a:buNone/>
              <a:defRPr sz="800">
                <a:solidFill>
                  <a:schemeClr val="bg1">
                    <a:alpha val="25000"/>
                  </a:schemeClr>
                </a:solidFill>
              </a:defRPr>
            </a:lvl1pPr>
          </a:lstStyle>
          <a:p>
            <a:r>
              <a:rPr lang="en-US" dirty="0"/>
              <a:t>*Add Picture or Background Color</a:t>
            </a:r>
          </a:p>
        </p:txBody>
      </p:sp>
      <p:sp>
        <p:nvSpPr>
          <p:cNvPr id="4" name="Picture Placeholder 2">
            <a:extLst>
              <a:ext uri="{FF2B5EF4-FFF2-40B4-BE49-F238E27FC236}">
                <a16:creationId xmlns:a16="http://schemas.microsoft.com/office/drawing/2014/main" id="{DADD53AB-0F47-D7B7-2296-DFDE540EA48B}"/>
              </a:ext>
            </a:extLst>
          </p:cNvPr>
          <p:cNvSpPr>
            <a:spLocks noGrp="1"/>
          </p:cNvSpPr>
          <p:nvPr>
            <p:ph type="pic" sz="quarter" idx="16" hasCustomPrompt="1"/>
          </p:nvPr>
        </p:nvSpPr>
        <p:spPr>
          <a:xfrm>
            <a:off x="8915400" y="914401"/>
            <a:ext cx="2362200" cy="2405062"/>
          </a:xfrm>
          <a:prstGeom prst="roundRect">
            <a:avLst>
              <a:gd name="adj" fmla="val 4900"/>
            </a:avLst>
          </a:prstGeom>
          <a:solidFill>
            <a:schemeClr val="bg1">
              <a:lumMod val="95000"/>
            </a:schemeClr>
          </a:solidFill>
          <a:ln>
            <a:solidFill>
              <a:schemeClr val="bg1">
                <a:lumMod val="95000"/>
              </a:schemeClr>
            </a:solidFill>
          </a:ln>
          <a:effectLst/>
        </p:spPr>
        <p:txBody>
          <a:bodyPr lIns="91440" tIns="91440" rIns="91440" bIns="91440"/>
          <a:lstStyle>
            <a:lvl1pPr marL="0" indent="0">
              <a:buNone/>
              <a:defRPr sz="800">
                <a:solidFill>
                  <a:schemeClr val="bg1">
                    <a:lumMod val="75000"/>
                  </a:schemeClr>
                </a:solidFill>
              </a:defRPr>
            </a:lvl1pPr>
          </a:lstStyle>
          <a:p>
            <a:r>
              <a:rPr lang="en-US" dirty="0"/>
              <a:t>*Insert screenshot</a:t>
            </a:r>
          </a:p>
        </p:txBody>
      </p:sp>
      <p:sp>
        <p:nvSpPr>
          <p:cNvPr id="5" name="Picture Placeholder 2">
            <a:extLst>
              <a:ext uri="{FF2B5EF4-FFF2-40B4-BE49-F238E27FC236}">
                <a16:creationId xmlns:a16="http://schemas.microsoft.com/office/drawing/2014/main" id="{B0073087-1970-4424-C241-C8900FA68DEE}"/>
              </a:ext>
            </a:extLst>
          </p:cNvPr>
          <p:cNvSpPr>
            <a:spLocks noGrp="1"/>
          </p:cNvSpPr>
          <p:nvPr>
            <p:ph type="pic" sz="quarter" idx="17" hasCustomPrompt="1"/>
          </p:nvPr>
        </p:nvSpPr>
        <p:spPr>
          <a:xfrm>
            <a:off x="6324600" y="914400"/>
            <a:ext cx="2362200" cy="5038725"/>
          </a:xfrm>
          <a:prstGeom prst="roundRect">
            <a:avLst>
              <a:gd name="adj" fmla="val 4900"/>
            </a:avLst>
          </a:prstGeom>
          <a:solidFill>
            <a:schemeClr val="bg1">
              <a:lumMod val="95000"/>
            </a:schemeClr>
          </a:solidFill>
          <a:ln>
            <a:solidFill>
              <a:schemeClr val="bg1">
                <a:lumMod val="95000"/>
              </a:schemeClr>
            </a:solidFill>
          </a:ln>
          <a:effectLst/>
        </p:spPr>
        <p:txBody>
          <a:bodyPr lIns="91440" tIns="91440" rIns="91440" bIns="91440"/>
          <a:lstStyle>
            <a:lvl1pPr marL="0" indent="0">
              <a:buNone/>
              <a:defRPr sz="800">
                <a:solidFill>
                  <a:schemeClr val="bg1">
                    <a:lumMod val="75000"/>
                  </a:schemeClr>
                </a:solidFill>
              </a:defRPr>
            </a:lvl1pPr>
          </a:lstStyle>
          <a:p>
            <a:r>
              <a:rPr lang="en-US" dirty="0"/>
              <a:t>*Insert screenshot</a:t>
            </a:r>
          </a:p>
        </p:txBody>
      </p:sp>
      <p:sp>
        <p:nvSpPr>
          <p:cNvPr id="6" name="Picture Placeholder 2">
            <a:extLst>
              <a:ext uri="{FF2B5EF4-FFF2-40B4-BE49-F238E27FC236}">
                <a16:creationId xmlns:a16="http://schemas.microsoft.com/office/drawing/2014/main" id="{6FCAA7DD-5E85-6278-1056-0F56D7FF1B39}"/>
              </a:ext>
            </a:extLst>
          </p:cNvPr>
          <p:cNvSpPr>
            <a:spLocks noGrp="1"/>
          </p:cNvSpPr>
          <p:nvPr>
            <p:ph type="pic" sz="quarter" idx="19" hasCustomPrompt="1"/>
          </p:nvPr>
        </p:nvSpPr>
        <p:spPr>
          <a:xfrm>
            <a:off x="8915400" y="3548063"/>
            <a:ext cx="2362200" cy="2405062"/>
          </a:xfrm>
          <a:prstGeom prst="roundRect">
            <a:avLst>
              <a:gd name="adj" fmla="val 4900"/>
            </a:avLst>
          </a:prstGeom>
          <a:solidFill>
            <a:schemeClr val="bg1">
              <a:lumMod val="95000"/>
            </a:schemeClr>
          </a:solidFill>
          <a:ln>
            <a:solidFill>
              <a:schemeClr val="bg1">
                <a:lumMod val="95000"/>
              </a:schemeClr>
            </a:solidFill>
          </a:ln>
          <a:effectLst/>
        </p:spPr>
        <p:txBody>
          <a:bodyPr lIns="91440" tIns="91440" rIns="91440" bIns="91440"/>
          <a:lstStyle>
            <a:lvl1pPr marL="0" indent="0">
              <a:buNone/>
              <a:defRPr sz="800">
                <a:solidFill>
                  <a:schemeClr val="bg1">
                    <a:lumMod val="75000"/>
                  </a:schemeClr>
                </a:solidFill>
              </a:defRPr>
            </a:lvl1pPr>
          </a:lstStyle>
          <a:p>
            <a:r>
              <a:rPr lang="en-US" dirty="0"/>
              <a:t>*Insert screenshot</a:t>
            </a:r>
          </a:p>
        </p:txBody>
      </p:sp>
      <p:sp>
        <p:nvSpPr>
          <p:cNvPr id="8" name="Slide Number Placeholder 8">
            <a:extLst>
              <a:ext uri="{FF2B5EF4-FFF2-40B4-BE49-F238E27FC236}">
                <a16:creationId xmlns:a16="http://schemas.microsoft.com/office/drawing/2014/main" id="{41D02C01-4EBA-9932-DFC9-7CBACAB16D23}"/>
              </a:ext>
            </a:extLst>
          </p:cNvPr>
          <p:cNvSpPr>
            <a:spLocks noGrp="1"/>
          </p:cNvSpPr>
          <p:nvPr>
            <p:ph type="sldNum" sz="quarter" idx="22"/>
          </p:nvPr>
        </p:nvSpPr>
        <p:spPr>
          <a:xfrm>
            <a:off x="11274408" y="6400800"/>
            <a:ext cx="686930" cy="228600"/>
          </a:xfrm>
          <a:prstGeom prst="rect">
            <a:avLst/>
          </a:prstGeom>
        </p:spPr>
        <p:txBody>
          <a:bodyPr/>
          <a:lstStyle/>
          <a:p>
            <a:fld id="{9E91F3BB-F7D0-F649-A242-7709B7249C65}" type="slidenum">
              <a:rPr lang="en-US" smtClean="0"/>
              <a:pPr/>
              <a:t>‹#›</a:t>
            </a:fld>
            <a:endParaRPr lang="en-US" dirty="0"/>
          </a:p>
        </p:txBody>
      </p:sp>
      <p:sp>
        <p:nvSpPr>
          <p:cNvPr id="3" name="Text Placeholder 4">
            <a:extLst>
              <a:ext uri="{FF2B5EF4-FFF2-40B4-BE49-F238E27FC236}">
                <a16:creationId xmlns:a16="http://schemas.microsoft.com/office/drawing/2014/main" id="{59BADB6E-4978-00E2-0290-FAC850350802}"/>
              </a:ext>
            </a:extLst>
          </p:cNvPr>
          <p:cNvSpPr>
            <a:spLocks noGrp="1"/>
          </p:cNvSpPr>
          <p:nvPr>
            <p:ph type="body" sz="quarter" idx="23"/>
          </p:nvPr>
        </p:nvSpPr>
        <p:spPr>
          <a:xfrm>
            <a:off x="914400" y="914400"/>
            <a:ext cx="3578344" cy="5025232"/>
          </a:xfrm>
        </p:spPr>
        <p:txBody>
          <a:bodyPr/>
          <a:lstStyle>
            <a:lvl1pPr marL="0" indent="0">
              <a:buNone/>
              <a:defRPr>
                <a:solidFill>
                  <a:schemeClr val="bg1"/>
                </a:solidFill>
              </a:defRPr>
            </a:lvl1pPr>
            <a:lvl2pPr marL="283464" indent="0">
              <a:buNone/>
              <a:defRPr>
                <a:solidFill>
                  <a:schemeClr val="bg1"/>
                </a:solidFill>
              </a:defRPr>
            </a:lvl2pPr>
            <a:lvl3pPr marL="564642" indent="0">
              <a:buNone/>
              <a:defRPr>
                <a:solidFill>
                  <a:schemeClr val="bg1"/>
                </a:solidFill>
              </a:defRPr>
            </a:lvl3pPr>
            <a:lvl4pPr marL="848106" indent="0">
              <a:buNone/>
              <a:defRPr>
                <a:solidFill>
                  <a:schemeClr val="bg1"/>
                </a:solidFill>
              </a:defRPr>
            </a:lvl4pPr>
            <a:lvl5pPr marL="1131570" indent="0">
              <a:buNone/>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834980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3CCBEA2-AC4C-4DB1-EA4F-25159448A4DF}"/>
              </a:ext>
            </a:extLst>
          </p:cNvPr>
          <p:cNvSpPr/>
          <p:nvPr userDrawn="1"/>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endParaRPr lang="en-US" sz="1400" dirty="0" err="1">
              <a:latin typeface="Libre Franklin" pitchFamily="2" charset="77"/>
            </a:endParaRPr>
          </a:p>
        </p:txBody>
      </p:sp>
      <p:sp>
        <p:nvSpPr>
          <p:cNvPr id="3" name="Title 1">
            <a:extLst>
              <a:ext uri="{FF2B5EF4-FFF2-40B4-BE49-F238E27FC236}">
                <a16:creationId xmlns:a16="http://schemas.microsoft.com/office/drawing/2014/main" id="{7A803F3D-80B5-40F1-F7CC-624AF909E6C4}"/>
              </a:ext>
            </a:extLst>
          </p:cNvPr>
          <p:cNvSpPr>
            <a:spLocks noGrp="1"/>
          </p:cNvSpPr>
          <p:nvPr>
            <p:ph type="title" hasCustomPrompt="1"/>
          </p:nvPr>
        </p:nvSpPr>
        <p:spPr>
          <a:xfrm>
            <a:off x="914400" y="914400"/>
            <a:ext cx="4724400" cy="5038725"/>
          </a:xfrm>
        </p:spPr>
        <p:txBody>
          <a:bodyPr tIns="365760" anchor="ctr"/>
          <a:lstStyle>
            <a:lvl1pPr algn="r">
              <a:lnSpc>
                <a:spcPct val="70000"/>
              </a:lnSpc>
              <a:defRPr sz="7200" b="0" i="0">
                <a:solidFill>
                  <a:schemeClr val="tx2"/>
                </a:solidFill>
                <a:latin typeface="Bebas Neue Regular" panose="020B0606020202050201" pitchFamily="34" charset="77"/>
              </a:defRPr>
            </a:lvl1pPr>
          </a:lstStyle>
          <a:p>
            <a:r>
              <a:rPr lang="en-US" dirty="0"/>
              <a:t>Agenda</a:t>
            </a:r>
          </a:p>
        </p:txBody>
      </p:sp>
      <p:sp>
        <p:nvSpPr>
          <p:cNvPr id="11" name="Slide Number Placeholder 10">
            <a:extLst>
              <a:ext uri="{FF2B5EF4-FFF2-40B4-BE49-F238E27FC236}">
                <a16:creationId xmlns:a16="http://schemas.microsoft.com/office/drawing/2014/main" id="{EF64AD39-6BAC-DFF4-6723-A33190018A59}"/>
              </a:ext>
            </a:extLst>
          </p:cNvPr>
          <p:cNvSpPr>
            <a:spLocks noGrp="1"/>
          </p:cNvSpPr>
          <p:nvPr>
            <p:ph type="sldNum" sz="quarter" idx="24"/>
          </p:nvPr>
        </p:nvSpPr>
        <p:spPr>
          <a:xfrm>
            <a:off x="11274408" y="6400800"/>
            <a:ext cx="686930" cy="228600"/>
          </a:xfrm>
          <a:prstGeom prst="rect">
            <a:avLst/>
          </a:prstGeom>
        </p:spPr>
        <p:txBody>
          <a:bodyPr/>
          <a:lstStyle/>
          <a:p>
            <a:fld id="{9E91F3BB-F7D0-F649-A242-7709B7249C65}" type="slidenum">
              <a:rPr lang="en-US" smtClean="0"/>
              <a:pPr/>
              <a:t>‹#›</a:t>
            </a:fld>
            <a:endParaRPr lang="en-US" dirty="0"/>
          </a:p>
        </p:txBody>
      </p:sp>
      <p:sp>
        <p:nvSpPr>
          <p:cNvPr id="5" name="Text Placeholder 4">
            <a:extLst>
              <a:ext uri="{FF2B5EF4-FFF2-40B4-BE49-F238E27FC236}">
                <a16:creationId xmlns:a16="http://schemas.microsoft.com/office/drawing/2014/main" id="{97391438-EED7-DB71-A85B-359639CF2A2F}"/>
              </a:ext>
            </a:extLst>
          </p:cNvPr>
          <p:cNvSpPr>
            <a:spLocks noGrp="1"/>
          </p:cNvSpPr>
          <p:nvPr>
            <p:ph type="body" sz="quarter" idx="25"/>
          </p:nvPr>
        </p:nvSpPr>
        <p:spPr>
          <a:xfrm>
            <a:off x="6553200" y="914400"/>
            <a:ext cx="4721208" cy="5038725"/>
          </a:xfrm>
        </p:spPr>
        <p:txBody>
          <a:bodyPr anchor="ctr"/>
          <a:lstStyle>
            <a:lvl1pPr>
              <a:spcBef>
                <a:spcPts val="600"/>
              </a:spcBef>
              <a:spcAft>
                <a:spcPts val="300"/>
              </a:spcAft>
              <a:defRPr sz="2000" b="0" i="0">
                <a:latin typeface="Libre Franklin Light" pitchFamily="2" charset="77"/>
              </a:defRPr>
            </a:lvl1pPr>
            <a:lvl2pPr>
              <a:defRPr sz="2000" b="0" i="0">
                <a:latin typeface="Libre Franklin Light" pitchFamily="2" charset="77"/>
              </a:defRPr>
            </a:lvl2pPr>
            <a:lvl3pPr>
              <a:defRPr sz="2000" b="0" i="0">
                <a:latin typeface="Libre Franklin Light" pitchFamily="2" charset="77"/>
              </a:defRPr>
            </a:lvl3pPr>
            <a:lvl4pPr>
              <a:defRPr sz="2000" b="0" i="0">
                <a:latin typeface="Libre Franklin Light" pitchFamily="2" charset="77"/>
              </a:defRPr>
            </a:lvl4pPr>
            <a:lvl5pPr>
              <a:defRPr sz="2000" b="0" i="0">
                <a:latin typeface="Libre Franklin Ligh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Graphic 3">
            <a:extLst>
              <a:ext uri="{FF2B5EF4-FFF2-40B4-BE49-F238E27FC236}">
                <a16:creationId xmlns:a16="http://schemas.microsoft.com/office/drawing/2014/main" id="{84BBDBE2-0F9B-2ADF-1F10-909E47479D3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112970"/>
            <a:ext cx="7365380" cy="2745030"/>
          </a:xfrm>
          <a:prstGeom prst="rect">
            <a:avLst/>
          </a:prstGeom>
        </p:spPr>
      </p:pic>
    </p:spTree>
    <p:extLst>
      <p:ext uri="{BB962C8B-B14F-4D97-AF65-F5344CB8AC3E}">
        <p14:creationId xmlns:p14="http://schemas.microsoft.com/office/powerpoint/2010/main" val="21018072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Highlight 1">
    <p:bg>
      <p:bgPr>
        <a:solidFill>
          <a:srgbClr val="003057"/>
        </a:solidFill>
        <a:effectLst/>
      </p:bgPr>
    </p:bg>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C00E7B1-958F-7778-294E-076A9A025D28}"/>
              </a:ext>
            </a:extLst>
          </p:cNvPr>
          <p:cNvSpPr>
            <a:spLocks noGrp="1"/>
          </p:cNvSpPr>
          <p:nvPr>
            <p:ph type="body" sz="quarter" idx="20" hasCustomPrompt="1"/>
          </p:nvPr>
        </p:nvSpPr>
        <p:spPr>
          <a:xfrm>
            <a:off x="0" y="0"/>
            <a:ext cx="12192000" cy="6858000"/>
          </a:xfrm>
          <a:solidFill>
            <a:schemeClr val="accent1"/>
          </a:solidFill>
        </p:spPr>
        <p:txBody>
          <a:bodyPr lIns="91440" tIns="91440" rIns="91440" bIns="91440"/>
          <a:lstStyle>
            <a:lvl1pPr marL="0" indent="0">
              <a:buNone/>
              <a:defRPr sz="800">
                <a:solidFill>
                  <a:schemeClr val="bg1">
                    <a:alpha val="25000"/>
                  </a:schemeClr>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*Change color with ‘Shape Format’</a:t>
            </a:r>
          </a:p>
        </p:txBody>
      </p:sp>
      <p:sp>
        <p:nvSpPr>
          <p:cNvPr id="2" name="Text Placeholder 6">
            <a:extLst>
              <a:ext uri="{FF2B5EF4-FFF2-40B4-BE49-F238E27FC236}">
                <a16:creationId xmlns:a16="http://schemas.microsoft.com/office/drawing/2014/main" id="{B184B6BA-A80C-2E70-0382-F57573991266}"/>
              </a:ext>
            </a:extLst>
          </p:cNvPr>
          <p:cNvSpPr>
            <a:spLocks noGrp="1"/>
          </p:cNvSpPr>
          <p:nvPr>
            <p:ph type="body" sz="quarter" idx="10" hasCustomPrompt="1"/>
          </p:nvPr>
        </p:nvSpPr>
        <p:spPr>
          <a:xfrm>
            <a:off x="914400" y="914401"/>
            <a:ext cx="10363200" cy="5029200"/>
          </a:xfrm>
        </p:spPr>
        <p:txBody>
          <a:bodyPr tIns="274320" anchor="ctr"/>
          <a:lstStyle>
            <a:lvl1pPr marL="0" indent="0" algn="ctr">
              <a:lnSpc>
                <a:spcPct val="75000"/>
              </a:lnSpc>
              <a:buNone/>
              <a:defRPr sz="9600" b="0" i="0">
                <a:solidFill>
                  <a:schemeClr val="bg1"/>
                </a:solidFill>
                <a:latin typeface="Bebas Neue Regular" panose="020B0606020202050201" pitchFamily="34" charset="77"/>
              </a:defRPr>
            </a:lvl1pPr>
            <a:lvl2pPr marL="457200" indent="0" algn="ctr">
              <a:buNone/>
              <a:defRPr sz="7200">
                <a:solidFill>
                  <a:schemeClr val="bg1"/>
                </a:solidFill>
                <a:latin typeface="Bebas Neue Regular" panose="020B0606020202050201" pitchFamily="34" charset="77"/>
              </a:defRPr>
            </a:lvl2pPr>
            <a:lvl3pPr marL="914400" indent="0" algn="ctr">
              <a:buNone/>
              <a:defRPr sz="7200">
                <a:solidFill>
                  <a:schemeClr val="bg1"/>
                </a:solidFill>
                <a:latin typeface="Bebas Neue Regular" panose="020B0606020202050201" pitchFamily="34" charset="77"/>
              </a:defRPr>
            </a:lvl3pPr>
            <a:lvl4pPr marL="1371600" indent="0" algn="ctr">
              <a:buNone/>
              <a:defRPr sz="7200">
                <a:solidFill>
                  <a:schemeClr val="bg1"/>
                </a:solidFill>
                <a:latin typeface="Bebas Neue Regular" panose="020B0606020202050201" pitchFamily="34" charset="77"/>
              </a:defRPr>
            </a:lvl4pPr>
            <a:lvl5pPr marL="1828800" indent="0" algn="ctr">
              <a:buNone/>
              <a:defRPr sz="7200">
                <a:solidFill>
                  <a:schemeClr val="bg1"/>
                </a:solidFill>
                <a:latin typeface="Bebas Neue Regular" panose="020B0606020202050201" pitchFamily="34" charset="77"/>
              </a:defRPr>
            </a:lvl5pPr>
          </a:lstStyle>
          <a:p>
            <a:pPr lvl="0"/>
            <a:r>
              <a:rPr lang="en-US" dirty="0"/>
              <a:t>Highlight slide</a:t>
            </a:r>
          </a:p>
        </p:txBody>
      </p:sp>
      <p:sp>
        <p:nvSpPr>
          <p:cNvPr id="9" name="Slide Number Placeholder 8">
            <a:extLst>
              <a:ext uri="{FF2B5EF4-FFF2-40B4-BE49-F238E27FC236}">
                <a16:creationId xmlns:a16="http://schemas.microsoft.com/office/drawing/2014/main" id="{5680D597-E181-1540-540A-D18FF5D5E7F2}"/>
              </a:ext>
            </a:extLst>
          </p:cNvPr>
          <p:cNvSpPr>
            <a:spLocks noGrp="1"/>
          </p:cNvSpPr>
          <p:nvPr>
            <p:ph type="sldNum" sz="quarter" idx="22"/>
          </p:nvPr>
        </p:nvSpPr>
        <p:spPr>
          <a:xfrm>
            <a:off x="11274408" y="6400800"/>
            <a:ext cx="686930" cy="228600"/>
          </a:xfrm>
          <a:prstGeom prst="rect">
            <a:avLst/>
          </a:prstGeom>
        </p:spPr>
        <p:txBody>
          <a:bodyPr/>
          <a:lstStyle/>
          <a:p>
            <a:fld id="{9E91F3BB-F7D0-F649-A242-7709B7249C65}" type="slidenum">
              <a:rPr lang="en-US" smtClean="0"/>
              <a:pPr/>
              <a:t>‹#›</a:t>
            </a:fld>
            <a:endParaRPr lang="en-US" dirty="0"/>
          </a:p>
        </p:txBody>
      </p:sp>
    </p:spTree>
    <p:extLst>
      <p:ext uri="{BB962C8B-B14F-4D97-AF65-F5344CB8AC3E}">
        <p14:creationId xmlns:p14="http://schemas.microsoft.com/office/powerpoint/2010/main" val="581052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Highlight 2">
    <p:bg>
      <p:bgPr>
        <a:solidFill>
          <a:srgbClr val="003057"/>
        </a:solidFill>
        <a:effectLst/>
      </p:bgPr>
    </p:bg>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C00E7B1-958F-7778-294E-076A9A025D28}"/>
              </a:ext>
            </a:extLst>
          </p:cNvPr>
          <p:cNvSpPr>
            <a:spLocks noGrp="1"/>
          </p:cNvSpPr>
          <p:nvPr>
            <p:ph type="body" sz="quarter" idx="20" hasCustomPrompt="1"/>
          </p:nvPr>
        </p:nvSpPr>
        <p:spPr>
          <a:xfrm>
            <a:off x="0" y="0"/>
            <a:ext cx="12192000" cy="6858000"/>
          </a:xfrm>
          <a:solidFill>
            <a:schemeClr val="accent2"/>
          </a:solidFill>
        </p:spPr>
        <p:txBody>
          <a:bodyPr lIns="91440" tIns="91440" rIns="91440" bIns="91440"/>
          <a:lstStyle>
            <a:lvl1pPr marL="0" indent="0">
              <a:buNone/>
              <a:defRPr sz="800">
                <a:solidFill>
                  <a:schemeClr val="bg1">
                    <a:alpha val="25000"/>
                  </a:schemeClr>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*Change color with ‘Shape Format’</a:t>
            </a:r>
          </a:p>
        </p:txBody>
      </p:sp>
      <p:sp>
        <p:nvSpPr>
          <p:cNvPr id="2" name="Text Placeholder 6">
            <a:extLst>
              <a:ext uri="{FF2B5EF4-FFF2-40B4-BE49-F238E27FC236}">
                <a16:creationId xmlns:a16="http://schemas.microsoft.com/office/drawing/2014/main" id="{B184B6BA-A80C-2E70-0382-F57573991266}"/>
              </a:ext>
            </a:extLst>
          </p:cNvPr>
          <p:cNvSpPr>
            <a:spLocks noGrp="1"/>
          </p:cNvSpPr>
          <p:nvPr>
            <p:ph type="body" sz="quarter" idx="10" hasCustomPrompt="1"/>
          </p:nvPr>
        </p:nvSpPr>
        <p:spPr>
          <a:xfrm>
            <a:off x="914400" y="914401"/>
            <a:ext cx="10363200" cy="5029200"/>
          </a:xfrm>
        </p:spPr>
        <p:txBody>
          <a:bodyPr tIns="274320" anchor="ctr"/>
          <a:lstStyle>
            <a:lvl1pPr marL="0" indent="0" algn="ctr">
              <a:lnSpc>
                <a:spcPct val="75000"/>
              </a:lnSpc>
              <a:buNone/>
              <a:defRPr sz="9600" b="0" i="0">
                <a:solidFill>
                  <a:schemeClr val="bg1"/>
                </a:solidFill>
                <a:latin typeface="Bebas Neue Regular" panose="020B0606020202050201" pitchFamily="34" charset="77"/>
              </a:defRPr>
            </a:lvl1pPr>
            <a:lvl2pPr marL="457200" indent="0" algn="ctr">
              <a:buNone/>
              <a:defRPr sz="7200">
                <a:solidFill>
                  <a:schemeClr val="bg1"/>
                </a:solidFill>
                <a:latin typeface="Bebas Neue Regular" panose="020B0606020202050201" pitchFamily="34" charset="77"/>
              </a:defRPr>
            </a:lvl2pPr>
            <a:lvl3pPr marL="914400" indent="0" algn="ctr">
              <a:buNone/>
              <a:defRPr sz="7200">
                <a:solidFill>
                  <a:schemeClr val="bg1"/>
                </a:solidFill>
                <a:latin typeface="Bebas Neue Regular" panose="020B0606020202050201" pitchFamily="34" charset="77"/>
              </a:defRPr>
            </a:lvl3pPr>
            <a:lvl4pPr marL="1371600" indent="0" algn="ctr">
              <a:buNone/>
              <a:defRPr sz="7200">
                <a:solidFill>
                  <a:schemeClr val="bg1"/>
                </a:solidFill>
                <a:latin typeface="Bebas Neue Regular" panose="020B0606020202050201" pitchFamily="34" charset="77"/>
              </a:defRPr>
            </a:lvl4pPr>
            <a:lvl5pPr marL="1828800" indent="0" algn="ctr">
              <a:buNone/>
              <a:defRPr sz="7200">
                <a:solidFill>
                  <a:schemeClr val="bg1"/>
                </a:solidFill>
                <a:latin typeface="Bebas Neue Regular" panose="020B0606020202050201" pitchFamily="34" charset="77"/>
              </a:defRPr>
            </a:lvl5pPr>
          </a:lstStyle>
          <a:p>
            <a:pPr lvl="0"/>
            <a:r>
              <a:rPr lang="en-US" dirty="0"/>
              <a:t>Highlight slide</a:t>
            </a:r>
          </a:p>
        </p:txBody>
      </p:sp>
      <p:sp>
        <p:nvSpPr>
          <p:cNvPr id="9" name="Slide Number Placeholder 8">
            <a:extLst>
              <a:ext uri="{FF2B5EF4-FFF2-40B4-BE49-F238E27FC236}">
                <a16:creationId xmlns:a16="http://schemas.microsoft.com/office/drawing/2014/main" id="{5680D597-E181-1540-540A-D18FF5D5E7F2}"/>
              </a:ext>
            </a:extLst>
          </p:cNvPr>
          <p:cNvSpPr>
            <a:spLocks noGrp="1"/>
          </p:cNvSpPr>
          <p:nvPr>
            <p:ph type="sldNum" sz="quarter" idx="22"/>
          </p:nvPr>
        </p:nvSpPr>
        <p:spPr>
          <a:xfrm>
            <a:off x="11274408" y="6400800"/>
            <a:ext cx="686930" cy="228600"/>
          </a:xfrm>
          <a:prstGeom prst="rect">
            <a:avLst/>
          </a:prstGeom>
        </p:spPr>
        <p:txBody>
          <a:bodyPr/>
          <a:lstStyle/>
          <a:p>
            <a:fld id="{9E91F3BB-F7D0-F649-A242-7709B7249C65}" type="slidenum">
              <a:rPr lang="en-US" smtClean="0"/>
              <a:pPr/>
              <a:t>‹#›</a:t>
            </a:fld>
            <a:endParaRPr lang="en-US" dirty="0"/>
          </a:p>
        </p:txBody>
      </p:sp>
    </p:spTree>
    <p:extLst>
      <p:ext uri="{BB962C8B-B14F-4D97-AF65-F5344CB8AC3E}">
        <p14:creationId xmlns:p14="http://schemas.microsoft.com/office/powerpoint/2010/main" val="33565658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Highlight 3">
    <p:bg>
      <p:bgPr>
        <a:solidFill>
          <a:srgbClr val="003057"/>
        </a:solidFill>
        <a:effectLst/>
      </p:bgPr>
    </p:bg>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C00E7B1-958F-7778-294E-076A9A025D28}"/>
              </a:ext>
            </a:extLst>
          </p:cNvPr>
          <p:cNvSpPr>
            <a:spLocks noGrp="1"/>
          </p:cNvSpPr>
          <p:nvPr>
            <p:ph type="body" sz="quarter" idx="20" hasCustomPrompt="1"/>
          </p:nvPr>
        </p:nvSpPr>
        <p:spPr>
          <a:xfrm>
            <a:off x="0" y="0"/>
            <a:ext cx="12192000" cy="6858000"/>
          </a:xfrm>
          <a:solidFill>
            <a:schemeClr val="accent3"/>
          </a:solidFill>
        </p:spPr>
        <p:txBody>
          <a:bodyPr lIns="91440" tIns="91440" rIns="91440" bIns="91440"/>
          <a:lstStyle>
            <a:lvl1pPr marL="0" indent="0">
              <a:buNone/>
              <a:defRPr sz="800">
                <a:solidFill>
                  <a:schemeClr val="bg1">
                    <a:alpha val="25000"/>
                  </a:schemeClr>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*Change color with ‘Shape Format’</a:t>
            </a:r>
          </a:p>
        </p:txBody>
      </p:sp>
      <p:sp>
        <p:nvSpPr>
          <p:cNvPr id="2" name="Text Placeholder 6">
            <a:extLst>
              <a:ext uri="{FF2B5EF4-FFF2-40B4-BE49-F238E27FC236}">
                <a16:creationId xmlns:a16="http://schemas.microsoft.com/office/drawing/2014/main" id="{B184B6BA-A80C-2E70-0382-F57573991266}"/>
              </a:ext>
            </a:extLst>
          </p:cNvPr>
          <p:cNvSpPr>
            <a:spLocks noGrp="1"/>
          </p:cNvSpPr>
          <p:nvPr>
            <p:ph type="body" sz="quarter" idx="10" hasCustomPrompt="1"/>
          </p:nvPr>
        </p:nvSpPr>
        <p:spPr>
          <a:xfrm>
            <a:off x="914400" y="914401"/>
            <a:ext cx="10363200" cy="5029200"/>
          </a:xfrm>
        </p:spPr>
        <p:txBody>
          <a:bodyPr tIns="274320" anchor="ctr"/>
          <a:lstStyle>
            <a:lvl1pPr marL="0" indent="0" algn="ctr">
              <a:lnSpc>
                <a:spcPct val="75000"/>
              </a:lnSpc>
              <a:buNone/>
              <a:defRPr sz="9600" b="0" i="0">
                <a:solidFill>
                  <a:schemeClr val="tx2"/>
                </a:solidFill>
                <a:latin typeface="Bebas Neue Regular" panose="020B0606020202050201" pitchFamily="34" charset="77"/>
              </a:defRPr>
            </a:lvl1pPr>
            <a:lvl2pPr marL="457200" indent="0" algn="ctr">
              <a:buNone/>
              <a:defRPr sz="7200">
                <a:solidFill>
                  <a:schemeClr val="bg1"/>
                </a:solidFill>
                <a:latin typeface="Bebas Neue Regular" panose="020B0606020202050201" pitchFamily="34" charset="77"/>
              </a:defRPr>
            </a:lvl2pPr>
            <a:lvl3pPr marL="914400" indent="0" algn="ctr">
              <a:buNone/>
              <a:defRPr sz="7200">
                <a:solidFill>
                  <a:schemeClr val="bg1"/>
                </a:solidFill>
                <a:latin typeface="Bebas Neue Regular" panose="020B0606020202050201" pitchFamily="34" charset="77"/>
              </a:defRPr>
            </a:lvl3pPr>
            <a:lvl4pPr marL="1371600" indent="0" algn="ctr">
              <a:buNone/>
              <a:defRPr sz="7200">
                <a:solidFill>
                  <a:schemeClr val="bg1"/>
                </a:solidFill>
                <a:latin typeface="Bebas Neue Regular" panose="020B0606020202050201" pitchFamily="34" charset="77"/>
              </a:defRPr>
            </a:lvl4pPr>
            <a:lvl5pPr marL="1828800" indent="0" algn="ctr">
              <a:buNone/>
              <a:defRPr sz="7200">
                <a:solidFill>
                  <a:schemeClr val="bg1"/>
                </a:solidFill>
                <a:latin typeface="Bebas Neue Regular" panose="020B0606020202050201" pitchFamily="34" charset="77"/>
              </a:defRPr>
            </a:lvl5pPr>
          </a:lstStyle>
          <a:p>
            <a:pPr lvl="0"/>
            <a:r>
              <a:rPr lang="en-US" dirty="0"/>
              <a:t>Highlight slide</a:t>
            </a:r>
          </a:p>
        </p:txBody>
      </p:sp>
      <p:sp>
        <p:nvSpPr>
          <p:cNvPr id="9" name="Slide Number Placeholder 8">
            <a:extLst>
              <a:ext uri="{FF2B5EF4-FFF2-40B4-BE49-F238E27FC236}">
                <a16:creationId xmlns:a16="http://schemas.microsoft.com/office/drawing/2014/main" id="{5680D597-E181-1540-540A-D18FF5D5E7F2}"/>
              </a:ext>
            </a:extLst>
          </p:cNvPr>
          <p:cNvSpPr>
            <a:spLocks noGrp="1"/>
          </p:cNvSpPr>
          <p:nvPr>
            <p:ph type="sldNum" sz="quarter" idx="22"/>
          </p:nvPr>
        </p:nvSpPr>
        <p:spPr>
          <a:xfrm>
            <a:off x="11274408" y="6400800"/>
            <a:ext cx="686930" cy="228600"/>
          </a:xfrm>
          <a:prstGeom prst="rect">
            <a:avLst/>
          </a:prstGeom>
        </p:spPr>
        <p:txBody>
          <a:bodyPr/>
          <a:lstStyle/>
          <a:p>
            <a:fld id="{9E91F3BB-F7D0-F649-A242-7709B7249C65}" type="slidenum">
              <a:rPr lang="en-US" smtClean="0"/>
              <a:pPr/>
              <a:t>‹#›</a:t>
            </a:fld>
            <a:endParaRPr lang="en-US" dirty="0"/>
          </a:p>
        </p:txBody>
      </p:sp>
    </p:spTree>
    <p:extLst>
      <p:ext uri="{BB962C8B-B14F-4D97-AF65-F5344CB8AC3E}">
        <p14:creationId xmlns:p14="http://schemas.microsoft.com/office/powerpoint/2010/main" val="36543346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Highlight 4">
    <p:bg>
      <p:bgPr>
        <a:solidFill>
          <a:srgbClr val="003057"/>
        </a:solidFill>
        <a:effectLst/>
      </p:bgPr>
    </p:bg>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C00E7B1-958F-7778-294E-076A9A025D28}"/>
              </a:ext>
            </a:extLst>
          </p:cNvPr>
          <p:cNvSpPr>
            <a:spLocks noGrp="1"/>
          </p:cNvSpPr>
          <p:nvPr>
            <p:ph type="body" sz="quarter" idx="20" hasCustomPrompt="1"/>
          </p:nvPr>
        </p:nvSpPr>
        <p:spPr>
          <a:xfrm>
            <a:off x="0" y="0"/>
            <a:ext cx="12192000" cy="6858000"/>
          </a:xfrm>
          <a:solidFill>
            <a:schemeClr val="accent5"/>
          </a:solidFill>
        </p:spPr>
        <p:txBody>
          <a:bodyPr lIns="91440" tIns="91440" rIns="91440" bIns="91440"/>
          <a:lstStyle>
            <a:lvl1pPr marL="0" indent="0">
              <a:buNone/>
              <a:defRPr sz="800">
                <a:solidFill>
                  <a:schemeClr val="bg1">
                    <a:alpha val="25000"/>
                  </a:schemeClr>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*Change color with ‘Shape Format’</a:t>
            </a:r>
          </a:p>
        </p:txBody>
      </p:sp>
      <p:sp>
        <p:nvSpPr>
          <p:cNvPr id="2" name="Text Placeholder 6">
            <a:extLst>
              <a:ext uri="{FF2B5EF4-FFF2-40B4-BE49-F238E27FC236}">
                <a16:creationId xmlns:a16="http://schemas.microsoft.com/office/drawing/2014/main" id="{B184B6BA-A80C-2E70-0382-F57573991266}"/>
              </a:ext>
            </a:extLst>
          </p:cNvPr>
          <p:cNvSpPr>
            <a:spLocks noGrp="1"/>
          </p:cNvSpPr>
          <p:nvPr>
            <p:ph type="body" sz="quarter" idx="10" hasCustomPrompt="1"/>
          </p:nvPr>
        </p:nvSpPr>
        <p:spPr>
          <a:xfrm>
            <a:off x="914400" y="914401"/>
            <a:ext cx="10363200" cy="5029200"/>
          </a:xfrm>
        </p:spPr>
        <p:txBody>
          <a:bodyPr tIns="274320" anchor="ctr"/>
          <a:lstStyle>
            <a:lvl1pPr marL="0" indent="0" algn="ctr">
              <a:lnSpc>
                <a:spcPct val="75000"/>
              </a:lnSpc>
              <a:buNone/>
              <a:defRPr sz="9600" b="0" i="0">
                <a:solidFill>
                  <a:schemeClr val="bg1"/>
                </a:solidFill>
                <a:latin typeface="Bebas Neue Regular" panose="020B0606020202050201" pitchFamily="34" charset="77"/>
              </a:defRPr>
            </a:lvl1pPr>
            <a:lvl2pPr marL="457200" indent="0" algn="ctr">
              <a:buNone/>
              <a:defRPr sz="7200">
                <a:solidFill>
                  <a:schemeClr val="bg1"/>
                </a:solidFill>
                <a:latin typeface="Bebas Neue Regular" panose="020B0606020202050201" pitchFamily="34" charset="77"/>
              </a:defRPr>
            </a:lvl2pPr>
            <a:lvl3pPr marL="914400" indent="0" algn="ctr">
              <a:buNone/>
              <a:defRPr sz="7200">
                <a:solidFill>
                  <a:schemeClr val="bg1"/>
                </a:solidFill>
                <a:latin typeface="Bebas Neue Regular" panose="020B0606020202050201" pitchFamily="34" charset="77"/>
              </a:defRPr>
            </a:lvl3pPr>
            <a:lvl4pPr marL="1371600" indent="0" algn="ctr">
              <a:buNone/>
              <a:defRPr sz="7200">
                <a:solidFill>
                  <a:schemeClr val="bg1"/>
                </a:solidFill>
                <a:latin typeface="Bebas Neue Regular" panose="020B0606020202050201" pitchFamily="34" charset="77"/>
              </a:defRPr>
            </a:lvl4pPr>
            <a:lvl5pPr marL="1828800" indent="0" algn="ctr">
              <a:buNone/>
              <a:defRPr sz="7200">
                <a:solidFill>
                  <a:schemeClr val="bg1"/>
                </a:solidFill>
                <a:latin typeface="Bebas Neue Regular" panose="020B0606020202050201" pitchFamily="34" charset="77"/>
              </a:defRPr>
            </a:lvl5pPr>
          </a:lstStyle>
          <a:p>
            <a:pPr lvl="0"/>
            <a:r>
              <a:rPr lang="en-US" dirty="0"/>
              <a:t>Highlight slide</a:t>
            </a:r>
          </a:p>
        </p:txBody>
      </p:sp>
      <p:sp>
        <p:nvSpPr>
          <p:cNvPr id="9" name="Slide Number Placeholder 8">
            <a:extLst>
              <a:ext uri="{FF2B5EF4-FFF2-40B4-BE49-F238E27FC236}">
                <a16:creationId xmlns:a16="http://schemas.microsoft.com/office/drawing/2014/main" id="{5680D597-E181-1540-540A-D18FF5D5E7F2}"/>
              </a:ext>
            </a:extLst>
          </p:cNvPr>
          <p:cNvSpPr>
            <a:spLocks noGrp="1"/>
          </p:cNvSpPr>
          <p:nvPr>
            <p:ph type="sldNum" sz="quarter" idx="22"/>
          </p:nvPr>
        </p:nvSpPr>
        <p:spPr>
          <a:xfrm>
            <a:off x="11274408" y="6400800"/>
            <a:ext cx="686930" cy="228600"/>
          </a:xfrm>
          <a:prstGeom prst="rect">
            <a:avLst/>
          </a:prstGeom>
        </p:spPr>
        <p:txBody>
          <a:bodyPr/>
          <a:lstStyle/>
          <a:p>
            <a:fld id="{9E91F3BB-F7D0-F649-A242-7709B7249C65}" type="slidenum">
              <a:rPr lang="en-US" smtClean="0"/>
              <a:pPr/>
              <a:t>‹#›</a:t>
            </a:fld>
            <a:endParaRPr lang="en-US" dirty="0"/>
          </a:p>
        </p:txBody>
      </p:sp>
    </p:spTree>
    <p:extLst>
      <p:ext uri="{BB962C8B-B14F-4D97-AF65-F5344CB8AC3E}">
        <p14:creationId xmlns:p14="http://schemas.microsoft.com/office/powerpoint/2010/main" val="34483120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 Column Slim 1">
    <p:spTree>
      <p:nvGrpSpPr>
        <p:cNvPr id="1" name=""/>
        <p:cNvGrpSpPr/>
        <p:nvPr/>
      </p:nvGrpSpPr>
      <p:grpSpPr>
        <a:xfrm>
          <a:off x="0" y="0"/>
          <a:ext cx="0" cy="0"/>
          <a:chOff x="0" y="0"/>
          <a:chExt cx="0" cy="0"/>
        </a:xfrm>
      </p:grpSpPr>
      <p:sp>
        <p:nvSpPr>
          <p:cNvPr id="4" name="Slide Number Placeholder 8">
            <a:extLst>
              <a:ext uri="{FF2B5EF4-FFF2-40B4-BE49-F238E27FC236}">
                <a16:creationId xmlns:a16="http://schemas.microsoft.com/office/drawing/2014/main" id="{CB334980-6E41-5FF6-CC2C-25C85346ACBD}"/>
              </a:ext>
            </a:extLst>
          </p:cNvPr>
          <p:cNvSpPr>
            <a:spLocks noGrp="1"/>
          </p:cNvSpPr>
          <p:nvPr>
            <p:ph type="sldNum" sz="quarter" idx="22"/>
          </p:nvPr>
        </p:nvSpPr>
        <p:spPr>
          <a:xfrm>
            <a:off x="11274408" y="6400800"/>
            <a:ext cx="686930" cy="228600"/>
          </a:xfrm>
          <a:prstGeom prst="rect">
            <a:avLst/>
          </a:prstGeom>
        </p:spPr>
        <p:txBody>
          <a:bodyPr/>
          <a:lstStyle/>
          <a:p>
            <a:fld id="{9E91F3BB-F7D0-F649-A242-7709B7249C65}" type="slidenum">
              <a:rPr lang="en-US" smtClean="0"/>
              <a:pPr/>
              <a:t>‹#›</a:t>
            </a:fld>
            <a:endParaRPr lang="en-US" dirty="0"/>
          </a:p>
        </p:txBody>
      </p:sp>
      <p:sp>
        <p:nvSpPr>
          <p:cNvPr id="5" name="Text Placeholder 9">
            <a:extLst>
              <a:ext uri="{FF2B5EF4-FFF2-40B4-BE49-F238E27FC236}">
                <a16:creationId xmlns:a16="http://schemas.microsoft.com/office/drawing/2014/main" id="{46610CBF-9A89-EFA0-7283-7BCEB764A821}"/>
              </a:ext>
            </a:extLst>
          </p:cNvPr>
          <p:cNvSpPr>
            <a:spLocks noGrp="1"/>
          </p:cNvSpPr>
          <p:nvPr>
            <p:ph type="body" sz="quarter" idx="15"/>
          </p:nvPr>
        </p:nvSpPr>
        <p:spPr>
          <a:xfrm>
            <a:off x="914400" y="1600200"/>
            <a:ext cx="10360008" cy="4339431"/>
          </a:xfrm>
        </p:spPr>
        <p:txBody>
          <a:bodyPr/>
          <a:lstStyle>
            <a:lvl1pPr marL="0" indent="0">
              <a:buNone/>
              <a:defRPr/>
            </a:lvl1pPr>
            <a:lvl2pPr marL="283464" indent="0">
              <a:buNone/>
              <a:defRPr/>
            </a:lvl2pPr>
            <a:lvl3pPr marL="564642" indent="0">
              <a:buNone/>
              <a:defRPr/>
            </a:lvl3pPr>
            <a:lvl4pPr marL="848106" indent="0">
              <a:buNone/>
              <a:defRPr/>
            </a:lvl4pPr>
            <a:lvl5pPr marL="113157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7">
            <a:extLst>
              <a:ext uri="{FF2B5EF4-FFF2-40B4-BE49-F238E27FC236}">
                <a16:creationId xmlns:a16="http://schemas.microsoft.com/office/drawing/2014/main" id="{BC8C8931-B585-EA8C-BB38-CA397EEF3A51}"/>
              </a:ext>
            </a:extLst>
          </p:cNvPr>
          <p:cNvSpPr>
            <a:spLocks noGrp="1"/>
          </p:cNvSpPr>
          <p:nvPr>
            <p:ph type="title"/>
          </p:nvPr>
        </p:nvSpPr>
        <p:spPr>
          <a:xfrm>
            <a:off x="914400" y="914400"/>
            <a:ext cx="10360008" cy="457200"/>
          </a:xfrm>
        </p:spPr>
        <p:txBody>
          <a:bodyPr/>
          <a:lstStyle/>
          <a:p>
            <a:r>
              <a:rPr lang="en-US" dirty="0"/>
              <a:t>Click to edit Master title style</a:t>
            </a:r>
          </a:p>
        </p:txBody>
      </p:sp>
    </p:spTree>
    <p:extLst>
      <p:ext uri="{BB962C8B-B14F-4D97-AF65-F5344CB8AC3E}">
        <p14:creationId xmlns:p14="http://schemas.microsoft.com/office/powerpoint/2010/main" val="7562078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 Column Slim 2">
    <p:spTree>
      <p:nvGrpSpPr>
        <p:cNvPr id="1" name=""/>
        <p:cNvGrpSpPr/>
        <p:nvPr/>
      </p:nvGrpSpPr>
      <p:grpSpPr>
        <a:xfrm>
          <a:off x="0" y="0"/>
          <a:ext cx="0" cy="0"/>
          <a:chOff x="0" y="0"/>
          <a:chExt cx="0" cy="0"/>
        </a:xfrm>
      </p:grpSpPr>
      <p:sp>
        <p:nvSpPr>
          <p:cNvPr id="4" name="Slide Number Placeholder 8">
            <a:extLst>
              <a:ext uri="{FF2B5EF4-FFF2-40B4-BE49-F238E27FC236}">
                <a16:creationId xmlns:a16="http://schemas.microsoft.com/office/drawing/2014/main" id="{7E45A325-D117-0029-3FEA-8DCE350DE47A}"/>
              </a:ext>
            </a:extLst>
          </p:cNvPr>
          <p:cNvSpPr>
            <a:spLocks noGrp="1"/>
          </p:cNvSpPr>
          <p:nvPr>
            <p:ph type="sldNum" sz="quarter" idx="22"/>
          </p:nvPr>
        </p:nvSpPr>
        <p:spPr>
          <a:xfrm>
            <a:off x="11274408" y="6400800"/>
            <a:ext cx="686930" cy="228600"/>
          </a:xfrm>
          <a:prstGeom prst="rect">
            <a:avLst/>
          </a:prstGeom>
        </p:spPr>
        <p:txBody>
          <a:bodyPr/>
          <a:lstStyle/>
          <a:p>
            <a:fld id="{9E91F3BB-F7D0-F649-A242-7709B7249C65}" type="slidenum">
              <a:rPr lang="en-US" smtClean="0"/>
              <a:pPr/>
              <a:t>‹#›</a:t>
            </a:fld>
            <a:endParaRPr lang="en-US" dirty="0"/>
          </a:p>
        </p:txBody>
      </p:sp>
      <p:sp>
        <p:nvSpPr>
          <p:cNvPr id="5" name="Text Placeholder 9">
            <a:extLst>
              <a:ext uri="{FF2B5EF4-FFF2-40B4-BE49-F238E27FC236}">
                <a16:creationId xmlns:a16="http://schemas.microsoft.com/office/drawing/2014/main" id="{19811665-029D-5E2B-A10F-3A220CB4C0E6}"/>
              </a:ext>
            </a:extLst>
          </p:cNvPr>
          <p:cNvSpPr>
            <a:spLocks noGrp="1"/>
          </p:cNvSpPr>
          <p:nvPr>
            <p:ph type="body" sz="quarter" idx="15"/>
          </p:nvPr>
        </p:nvSpPr>
        <p:spPr>
          <a:xfrm>
            <a:off x="1371600" y="2057401"/>
            <a:ext cx="9448800" cy="3425032"/>
          </a:xfrm>
        </p:spPr>
        <p:txBody>
          <a:bodyPr/>
          <a:lstStyle>
            <a:lvl1pPr marL="0" indent="0">
              <a:buNone/>
              <a:defRPr/>
            </a:lvl1pPr>
            <a:lvl2pPr marL="283464" indent="0">
              <a:buNone/>
              <a:defRPr/>
            </a:lvl2pPr>
            <a:lvl3pPr marL="564642" indent="0">
              <a:buNone/>
              <a:defRPr/>
            </a:lvl3pPr>
            <a:lvl4pPr marL="848106" indent="0">
              <a:buNone/>
              <a:defRPr/>
            </a:lvl4pPr>
            <a:lvl5pPr marL="113157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7">
            <a:extLst>
              <a:ext uri="{FF2B5EF4-FFF2-40B4-BE49-F238E27FC236}">
                <a16:creationId xmlns:a16="http://schemas.microsoft.com/office/drawing/2014/main" id="{0F255425-C37E-9452-9EAC-08F7ED6F9A9C}"/>
              </a:ext>
            </a:extLst>
          </p:cNvPr>
          <p:cNvSpPr>
            <a:spLocks noGrp="1"/>
          </p:cNvSpPr>
          <p:nvPr>
            <p:ph type="title"/>
          </p:nvPr>
        </p:nvSpPr>
        <p:spPr>
          <a:xfrm>
            <a:off x="1371600" y="1371600"/>
            <a:ext cx="9448800" cy="457200"/>
          </a:xfrm>
        </p:spPr>
        <p:txBody>
          <a:bodyPr/>
          <a:lstStyle/>
          <a:p>
            <a:r>
              <a:rPr lang="en-US" dirty="0"/>
              <a:t>Click to edit Master title style</a:t>
            </a:r>
          </a:p>
        </p:txBody>
      </p:sp>
    </p:spTree>
    <p:extLst>
      <p:ext uri="{BB962C8B-B14F-4D97-AF65-F5344CB8AC3E}">
        <p14:creationId xmlns:p14="http://schemas.microsoft.com/office/powerpoint/2010/main" val="31665164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No Title">
    <p:spTree>
      <p:nvGrpSpPr>
        <p:cNvPr id="1" name=""/>
        <p:cNvGrpSpPr/>
        <p:nvPr/>
      </p:nvGrpSpPr>
      <p:grpSpPr>
        <a:xfrm>
          <a:off x="0" y="0"/>
          <a:ext cx="0" cy="0"/>
          <a:chOff x="0" y="0"/>
          <a:chExt cx="0" cy="0"/>
        </a:xfrm>
      </p:grpSpPr>
      <p:sp>
        <p:nvSpPr>
          <p:cNvPr id="3" name="Slide Number Placeholder 8">
            <a:extLst>
              <a:ext uri="{FF2B5EF4-FFF2-40B4-BE49-F238E27FC236}">
                <a16:creationId xmlns:a16="http://schemas.microsoft.com/office/drawing/2014/main" id="{4BFE4C3C-F50D-159D-B34B-9B45CD40E642}"/>
              </a:ext>
            </a:extLst>
          </p:cNvPr>
          <p:cNvSpPr>
            <a:spLocks noGrp="1"/>
          </p:cNvSpPr>
          <p:nvPr>
            <p:ph type="sldNum" sz="quarter" idx="22"/>
          </p:nvPr>
        </p:nvSpPr>
        <p:spPr>
          <a:xfrm>
            <a:off x="11274408" y="6400800"/>
            <a:ext cx="686930" cy="228600"/>
          </a:xfrm>
          <a:prstGeom prst="rect">
            <a:avLst/>
          </a:prstGeom>
        </p:spPr>
        <p:txBody>
          <a:bodyPr/>
          <a:lstStyle/>
          <a:p>
            <a:fld id="{9E91F3BB-F7D0-F649-A242-7709B7249C65}" type="slidenum">
              <a:rPr lang="en-US" smtClean="0"/>
              <a:pPr/>
              <a:t>‹#›</a:t>
            </a:fld>
            <a:endParaRPr lang="en-US" dirty="0"/>
          </a:p>
        </p:txBody>
      </p:sp>
      <p:sp>
        <p:nvSpPr>
          <p:cNvPr id="11" name="Text Placeholder 9">
            <a:extLst>
              <a:ext uri="{FF2B5EF4-FFF2-40B4-BE49-F238E27FC236}">
                <a16:creationId xmlns:a16="http://schemas.microsoft.com/office/drawing/2014/main" id="{279EDD86-740C-3AE1-D354-0AA5812AEB87}"/>
              </a:ext>
            </a:extLst>
          </p:cNvPr>
          <p:cNvSpPr>
            <a:spLocks noGrp="1"/>
          </p:cNvSpPr>
          <p:nvPr>
            <p:ph type="body" sz="quarter" idx="15"/>
          </p:nvPr>
        </p:nvSpPr>
        <p:spPr>
          <a:xfrm>
            <a:off x="457199" y="457199"/>
            <a:ext cx="11274551" cy="5715001"/>
          </a:xfrm>
        </p:spPr>
        <p:txBody>
          <a:bodyPr/>
          <a:lstStyle>
            <a:lvl1pPr marL="0" indent="0">
              <a:buNone/>
              <a:defRPr/>
            </a:lvl1pPr>
            <a:lvl2pPr marL="283464" indent="0">
              <a:buNone/>
              <a:defRPr/>
            </a:lvl2pPr>
            <a:lvl3pPr marL="564642" indent="0">
              <a:buNone/>
              <a:defRPr/>
            </a:lvl3pPr>
            <a:lvl4pPr marL="848106" indent="0">
              <a:buNone/>
              <a:defRPr/>
            </a:lvl4pPr>
            <a:lvl5pPr marL="113157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798044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No Foot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05EBCB5-3521-8B1A-71B8-73DEF68F20E2}"/>
              </a:ext>
            </a:extLst>
          </p:cNvPr>
          <p:cNvSpPr/>
          <p:nvPr userDrawn="1"/>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endParaRPr lang="en-US" sz="1400" dirty="0" err="1">
              <a:latin typeface="Libre Franklin" pitchFamily="2" charset="77"/>
            </a:endParaRPr>
          </a:p>
        </p:txBody>
      </p:sp>
      <p:sp>
        <p:nvSpPr>
          <p:cNvPr id="6" name="Text Placeholder 9">
            <a:extLst>
              <a:ext uri="{FF2B5EF4-FFF2-40B4-BE49-F238E27FC236}">
                <a16:creationId xmlns:a16="http://schemas.microsoft.com/office/drawing/2014/main" id="{892599B7-6148-2EB4-580F-D3C7184CC242}"/>
              </a:ext>
            </a:extLst>
          </p:cNvPr>
          <p:cNvSpPr>
            <a:spLocks noGrp="1"/>
          </p:cNvSpPr>
          <p:nvPr>
            <p:ph type="body" sz="quarter" idx="15"/>
          </p:nvPr>
        </p:nvSpPr>
        <p:spPr>
          <a:xfrm>
            <a:off x="457199" y="1143000"/>
            <a:ext cx="11274551" cy="5029200"/>
          </a:xfrm>
        </p:spPr>
        <p:txBody>
          <a:bodyPr/>
          <a:lstStyle>
            <a:lvl1pPr marL="0" indent="0">
              <a:buNone/>
              <a:defRPr/>
            </a:lvl1pPr>
            <a:lvl2pPr marL="283464" indent="0">
              <a:buNone/>
              <a:defRPr/>
            </a:lvl2pPr>
            <a:lvl3pPr marL="564642" indent="0">
              <a:buNone/>
              <a:defRPr/>
            </a:lvl3pPr>
            <a:lvl4pPr marL="848106" indent="0">
              <a:buNone/>
              <a:defRPr/>
            </a:lvl4pPr>
            <a:lvl5pPr marL="113157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D280C40C-1FB7-5BC5-3D0E-BB716A12F54D}"/>
              </a:ext>
            </a:extLst>
          </p:cNvPr>
          <p:cNvSpPr>
            <a:spLocks noGrp="1"/>
          </p:cNvSpPr>
          <p:nvPr>
            <p:ph type="title"/>
          </p:nvPr>
        </p:nvSpPr>
        <p:spPr>
          <a:xfrm>
            <a:off x="457200" y="457200"/>
            <a:ext cx="11274552" cy="457200"/>
          </a:xfrm>
        </p:spPr>
        <p:txBody>
          <a:bodyPr/>
          <a:lstStyle/>
          <a:p>
            <a:r>
              <a:rPr lang="en-US" dirty="0"/>
              <a:t>Click to edit Master title style</a:t>
            </a:r>
          </a:p>
        </p:txBody>
      </p:sp>
    </p:spTree>
    <p:extLst>
      <p:ext uri="{BB962C8B-B14F-4D97-AF65-F5344CB8AC3E}">
        <p14:creationId xmlns:p14="http://schemas.microsoft.com/office/powerpoint/2010/main" val="16047697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284" name="Title 283">
            <a:extLst>
              <a:ext uri="{FF2B5EF4-FFF2-40B4-BE49-F238E27FC236}">
                <a16:creationId xmlns:a16="http://schemas.microsoft.com/office/drawing/2014/main" id="{782AA895-D731-7B64-3A4B-9C892A37576D}"/>
              </a:ext>
            </a:extLst>
          </p:cNvPr>
          <p:cNvSpPr>
            <a:spLocks noGrp="1"/>
          </p:cNvSpPr>
          <p:nvPr>
            <p:ph type="title"/>
          </p:nvPr>
        </p:nvSpPr>
        <p:spPr/>
        <p:txBody>
          <a:bodyPr/>
          <a:lstStyle/>
          <a:p>
            <a:r>
              <a:rPr lang="en-US" dirty="0"/>
              <a:t>Click to edit Master title style</a:t>
            </a:r>
          </a:p>
        </p:txBody>
      </p:sp>
      <p:sp>
        <p:nvSpPr>
          <p:cNvPr id="2" name="Text Placeholder 7">
            <a:extLst>
              <a:ext uri="{FF2B5EF4-FFF2-40B4-BE49-F238E27FC236}">
                <a16:creationId xmlns:a16="http://schemas.microsoft.com/office/drawing/2014/main" id="{3A0ADCF8-9E97-38D5-7974-A2F7047A9A39}"/>
              </a:ext>
            </a:extLst>
          </p:cNvPr>
          <p:cNvSpPr>
            <a:spLocks noGrp="1"/>
          </p:cNvSpPr>
          <p:nvPr>
            <p:ph type="body" sz="quarter" idx="13" hasCustomPrompt="1"/>
          </p:nvPr>
        </p:nvSpPr>
        <p:spPr>
          <a:xfrm>
            <a:off x="458724" y="1005994"/>
            <a:ext cx="11274552" cy="228600"/>
          </a:xfrm>
        </p:spPr>
        <p:txBody>
          <a:bodyPr anchor="t"/>
          <a:lstStyle>
            <a:lvl1pPr marL="0" indent="0">
              <a:buNone/>
              <a:defRPr>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Sub-Title</a:t>
            </a:r>
          </a:p>
        </p:txBody>
      </p:sp>
      <p:sp>
        <p:nvSpPr>
          <p:cNvPr id="6" name="Slide Number Placeholder 5">
            <a:extLst>
              <a:ext uri="{FF2B5EF4-FFF2-40B4-BE49-F238E27FC236}">
                <a16:creationId xmlns:a16="http://schemas.microsoft.com/office/drawing/2014/main" id="{E3C004D4-B7F9-BB2A-8866-0B806394FC60}"/>
              </a:ext>
            </a:extLst>
          </p:cNvPr>
          <p:cNvSpPr>
            <a:spLocks noGrp="1"/>
          </p:cNvSpPr>
          <p:nvPr>
            <p:ph type="sldNum" sz="quarter" idx="17"/>
          </p:nvPr>
        </p:nvSpPr>
        <p:spPr>
          <a:xfrm>
            <a:off x="11274408" y="6400800"/>
            <a:ext cx="686930" cy="228600"/>
          </a:xfrm>
          <a:prstGeom prst="rect">
            <a:avLst/>
          </a:prstGeom>
        </p:spPr>
        <p:txBody>
          <a:bodyPr/>
          <a:lstStyle/>
          <a:p>
            <a:fld id="{9E91F3BB-F7D0-F649-A242-7709B7249C65}" type="slidenum">
              <a:rPr lang="en-US" smtClean="0"/>
              <a:pPr/>
              <a:t>‹#›</a:t>
            </a:fld>
            <a:endParaRPr lang="en-US" dirty="0"/>
          </a:p>
        </p:txBody>
      </p:sp>
      <p:sp>
        <p:nvSpPr>
          <p:cNvPr id="3" name="Text Placeholder 9">
            <a:extLst>
              <a:ext uri="{FF2B5EF4-FFF2-40B4-BE49-F238E27FC236}">
                <a16:creationId xmlns:a16="http://schemas.microsoft.com/office/drawing/2014/main" id="{6236C1FD-C211-1286-37E0-94AC61964335}"/>
              </a:ext>
            </a:extLst>
          </p:cNvPr>
          <p:cNvSpPr>
            <a:spLocks noGrp="1"/>
          </p:cNvSpPr>
          <p:nvPr>
            <p:ph type="body" sz="quarter" idx="15"/>
          </p:nvPr>
        </p:nvSpPr>
        <p:spPr>
          <a:xfrm>
            <a:off x="457199" y="1495419"/>
            <a:ext cx="11274551" cy="4676781"/>
          </a:xfrm>
        </p:spPr>
        <p:txBody>
          <a:bodyPr/>
          <a:lstStyle>
            <a:lvl1pPr marL="0" indent="0">
              <a:buNone/>
              <a:defRPr/>
            </a:lvl1pPr>
            <a:lvl2pPr marL="283464" indent="0">
              <a:buNone/>
              <a:defRPr/>
            </a:lvl2pPr>
            <a:lvl3pPr marL="564642" indent="0">
              <a:buNone/>
              <a:defRPr/>
            </a:lvl3pPr>
            <a:lvl4pPr marL="848106" indent="0">
              <a:buNone/>
              <a:defRPr/>
            </a:lvl4pPr>
            <a:lvl5pPr marL="113157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07195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ub-Title - No Foot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901C963-5463-92A7-E794-272B846F65E1}"/>
              </a:ext>
            </a:extLst>
          </p:cNvPr>
          <p:cNvSpPr/>
          <p:nvPr userDrawn="1"/>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endParaRPr lang="en-US" sz="1400" dirty="0" err="1">
              <a:latin typeface="Libre Franklin" pitchFamily="2" charset="77"/>
            </a:endParaRPr>
          </a:p>
        </p:txBody>
      </p:sp>
      <p:sp>
        <p:nvSpPr>
          <p:cNvPr id="284" name="Title 283">
            <a:extLst>
              <a:ext uri="{FF2B5EF4-FFF2-40B4-BE49-F238E27FC236}">
                <a16:creationId xmlns:a16="http://schemas.microsoft.com/office/drawing/2014/main" id="{782AA895-D731-7B64-3A4B-9C892A37576D}"/>
              </a:ext>
            </a:extLst>
          </p:cNvPr>
          <p:cNvSpPr>
            <a:spLocks noGrp="1"/>
          </p:cNvSpPr>
          <p:nvPr>
            <p:ph type="title"/>
          </p:nvPr>
        </p:nvSpPr>
        <p:spPr/>
        <p:txBody>
          <a:bodyPr/>
          <a:lstStyle/>
          <a:p>
            <a:r>
              <a:rPr lang="en-US" dirty="0"/>
              <a:t>Click to edit Master title style</a:t>
            </a:r>
          </a:p>
        </p:txBody>
      </p:sp>
      <p:sp>
        <p:nvSpPr>
          <p:cNvPr id="6" name="Slide Number Placeholder 5">
            <a:extLst>
              <a:ext uri="{FF2B5EF4-FFF2-40B4-BE49-F238E27FC236}">
                <a16:creationId xmlns:a16="http://schemas.microsoft.com/office/drawing/2014/main" id="{E3C004D4-B7F9-BB2A-8866-0B806394FC60}"/>
              </a:ext>
            </a:extLst>
          </p:cNvPr>
          <p:cNvSpPr>
            <a:spLocks noGrp="1"/>
          </p:cNvSpPr>
          <p:nvPr>
            <p:ph type="sldNum" sz="quarter" idx="17"/>
          </p:nvPr>
        </p:nvSpPr>
        <p:spPr>
          <a:xfrm>
            <a:off x="11274408" y="6400800"/>
            <a:ext cx="686930" cy="228600"/>
          </a:xfrm>
          <a:prstGeom prst="rect">
            <a:avLst/>
          </a:prstGeom>
        </p:spPr>
        <p:txBody>
          <a:bodyPr/>
          <a:lstStyle/>
          <a:p>
            <a:fld id="{9E91F3BB-F7D0-F649-A242-7709B7249C65}" type="slidenum">
              <a:rPr lang="en-US" smtClean="0"/>
              <a:pPr/>
              <a:t>‹#›</a:t>
            </a:fld>
            <a:endParaRPr lang="en-US" dirty="0"/>
          </a:p>
        </p:txBody>
      </p:sp>
      <p:sp>
        <p:nvSpPr>
          <p:cNvPr id="7" name="Text Placeholder 9">
            <a:extLst>
              <a:ext uri="{FF2B5EF4-FFF2-40B4-BE49-F238E27FC236}">
                <a16:creationId xmlns:a16="http://schemas.microsoft.com/office/drawing/2014/main" id="{22A08DBA-53D3-96FE-A845-C04DCF71A48F}"/>
              </a:ext>
            </a:extLst>
          </p:cNvPr>
          <p:cNvSpPr>
            <a:spLocks noGrp="1"/>
          </p:cNvSpPr>
          <p:nvPr>
            <p:ph type="body" sz="quarter" idx="15"/>
          </p:nvPr>
        </p:nvSpPr>
        <p:spPr>
          <a:xfrm>
            <a:off x="457199" y="1495419"/>
            <a:ext cx="11274551" cy="4905379"/>
          </a:xfrm>
        </p:spPr>
        <p:txBody>
          <a:bodyPr/>
          <a:lstStyle>
            <a:lvl1pPr marL="0" indent="0">
              <a:buNone/>
              <a:defRPr/>
            </a:lvl1pPr>
            <a:lvl2pPr marL="283464" indent="0">
              <a:buNone/>
              <a:defRPr/>
            </a:lvl2pPr>
            <a:lvl3pPr marL="564642" indent="0">
              <a:buNone/>
              <a:defRPr/>
            </a:lvl3pPr>
            <a:lvl4pPr marL="848106" indent="0">
              <a:buNone/>
              <a:defRPr/>
            </a:lvl4pPr>
            <a:lvl5pPr marL="113157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a:extLst>
              <a:ext uri="{FF2B5EF4-FFF2-40B4-BE49-F238E27FC236}">
                <a16:creationId xmlns:a16="http://schemas.microsoft.com/office/drawing/2014/main" id="{0E76F291-4622-822A-C0B6-357B0D241379}"/>
              </a:ext>
            </a:extLst>
          </p:cNvPr>
          <p:cNvSpPr>
            <a:spLocks noGrp="1"/>
          </p:cNvSpPr>
          <p:nvPr>
            <p:ph type="body" sz="quarter" idx="18" hasCustomPrompt="1"/>
          </p:nvPr>
        </p:nvSpPr>
        <p:spPr>
          <a:xfrm>
            <a:off x="457198" y="1005995"/>
            <a:ext cx="11274552" cy="228600"/>
          </a:xfrm>
        </p:spPr>
        <p:txBody>
          <a:bodyPr/>
          <a:lstStyle>
            <a:lvl1pPr marL="0" indent="0">
              <a:buNone/>
              <a:defRPr/>
            </a:lvl1pPr>
            <a:lvl2pPr marL="283464" indent="0">
              <a:buNone/>
              <a:defRPr/>
            </a:lvl2pPr>
            <a:lvl3pPr marL="564642" indent="0">
              <a:buNone/>
              <a:defRPr/>
            </a:lvl3pPr>
            <a:lvl4pPr marL="848106" indent="0">
              <a:buNone/>
              <a:defRPr/>
            </a:lvl4pPr>
            <a:lvl5pPr marL="1131570" indent="0">
              <a:buNone/>
              <a:defRPr/>
            </a:lvl5pPr>
          </a:lstStyle>
          <a:p>
            <a:pPr lvl="0"/>
            <a:r>
              <a:rPr lang="en-US" dirty="0"/>
              <a:t>Click to add Sub-Title</a:t>
            </a:r>
          </a:p>
        </p:txBody>
      </p:sp>
    </p:spTree>
    <p:extLst>
      <p:ext uri="{BB962C8B-B14F-4D97-AF65-F5344CB8AC3E}">
        <p14:creationId xmlns:p14="http://schemas.microsoft.com/office/powerpoint/2010/main" val="9401258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peakers">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DE4546C-7CA9-473B-14EB-858C22B4586B}"/>
              </a:ext>
            </a:extLst>
          </p:cNvPr>
          <p:cNvSpPr>
            <a:spLocks noGrp="1"/>
          </p:cNvSpPr>
          <p:nvPr>
            <p:ph type="sldNum" sz="quarter" idx="13"/>
          </p:nvPr>
        </p:nvSpPr>
        <p:spPr>
          <a:xfrm>
            <a:off x="11274408" y="6400800"/>
            <a:ext cx="686930" cy="228600"/>
          </a:xfrm>
          <a:prstGeom prst="rect">
            <a:avLst/>
          </a:prstGeom>
        </p:spPr>
        <p:txBody>
          <a:bodyPr/>
          <a:lstStyle/>
          <a:p>
            <a:fld id="{9E91F3BB-F7D0-F649-A242-7709B7249C65}" type="slidenum">
              <a:rPr lang="en-US" smtClean="0"/>
              <a:pPr/>
              <a:t>‹#›</a:t>
            </a:fld>
            <a:endParaRPr lang="en-US" dirty="0"/>
          </a:p>
        </p:txBody>
      </p:sp>
      <p:sp>
        <p:nvSpPr>
          <p:cNvPr id="6" name="Text Placeholder 7">
            <a:extLst>
              <a:ext uri="{FF2B5EF4-FFF2-40B4-BE49-F238E27FC236}">
                <a16:creationId xmlns:a16="http://schemas.microsoft.com/office/drawing/2014/main" id="{E34D7861-7557-B998-075A-21A0D1681471}"/>
              </a:ext>
            </a:extLst>
          </p:cNvPr>
          <p:cNvSpPr>
            <a:spLocks noGrp="1"/>
          </p:cNvSpPr>
          <p:nvPr>
            <p:ph type="body" sz="quarter" idx="19" hasCustomPrompt="1"/>
          </p:nvPr>
        </p:nvSpPr>
        <p:spPr>
          <a:xfrm>
            <a:off x="458724" y="914400"/>
            <a:ext cx="11274552" cy="228600"/>
          </a:xfrm>
        </p:spPr>
        <p:txBody>
          <a:bodyPr anchor="ctr"/>
          <a:lstStyle>
            <a:lvl1pPr marL="0" indent="0" algn="ctr">
              <a:buNone/>
              <a:defRPr sz="1000" spc="3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INTRODUCTIONS</a:t>
            </a:r>
          </a:p>
        </p:txBody>
      </p:sp>
      <p:sp>
        <p:nvSpPr>
          <p:cNvPr id="14" name="Text Placeholder 6">
            <a:extLst>
              <a:ext uri="{FF2B5EF4-FFF2-40B4-BE49-F238E27FC236}">
                <a16:creationId xmlns:a16="http://schemas.microsoft.com/office/drawing/2014/main" id="{E6B6F5CA-D004-4BB4-BF74-DE237726639E}"/>
              </a:ext>
            </a:extLst>
          </p:cNvPr>
          <p:cNvSpPr>
            <a:spLocks noGrp="1"/>
          </p:cNvSpPr>
          <p:nvPr>
            <p:ph type="body" sz="quarter" idx="22" hasCustomPrompt="1"/>
          </p:nvPr>
        </p:nvSpPr>
        <p:spPr>
          <a:xfrm>
            <a:off x="470031" y="4163666"/>
            <a:ext cx="2640490" cy="1090424"/>
          </a:xfrm>
        </p:spPr>
        <p:txBody>
          <a:bodyPr anchor="b"/>
          <a:lstStyle>
            <a:lvl1pPr marL="0" indent="0" algn="ctr">
              <a:lnSpc>
                <a:spcPct val="68000"/>
              </a:lnSpc>
              <a:buNone/>
              <a:defRPr sz="4000" b="0" i="0">
                <a:solidFill>
                  <a:schemeClr val="tx2"/>
                </a:solidFill>
                <a:latin typeface="Bebas Neue Regular" panose="020B0606020202050201" pitchFamily="34"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Strategist Name</a:t>
            </a:r>
          </a:p>
        </p:txBody>
      </p:sp>
      <p:sp>
        <p:nvSpPr>
          <p:cNvPr id="15" name="Picture Placeholder 5">
            <a:extLst>
              <a:ext uri="{FF2B5EF4-FFF2-40B4-BE49-F238E27FC236}">
                <a16:creationId xmlns:a16="http://schemas.microsoft.com/office/drawing/2014/main" id="{9272C30C-05F8-F836-C042-5C87A0E06E7F}"/>
              </a:ext>
            </a:extLst>
          </p:cNvPr>
          <p:cNvSpPr>
            <a:spLocks noGrp="1"/>
          </p:cNvSpPr>
          <p:nvPr>
            <p:ph type="pic" sz="quarter" idx="23" hasCustomPrompt="1"/>
          </p:nvPr>
        </p:nvSpPr>
        <p:spPr>
          <a:xfrm>
            <a:off x="840949" y="1932994"/>
            <a:ext cx="2005482" cy="2005482"/>
          </a:xfrm>
          <a:prstGeom prst="ellipse">
            <a:avLst/>
          </a:prstGeom>
          <a:noFill/>
        </p:spPr>
        <p:txBody>
          <a:bodyPr/>
          <a:lstStyle>
            <a:lvl1pPr marL="0" indent="0" algn="ctr">
              <a:buNone/>
              <a:defRPr sz="800">
                <a:solidFill>
                  <a:schemeClr val="bg1">
                    <a:lumMod val="75000"/>
                  </a:schemeClr>
                </a:solidFill>
              </a:defRPr>
            </a:lvl1pPr>
          </a:lstStyle>
          <a:p>
            <a:r>
              <a:rPr lang="en-US" dirty="0"/>
              <a:t>*Insert Headshot</a:t>
            </a:r>
          </a:p>
        </p:txBody>
      </p:sp>
      <p:sp>
        <p:nvSpPr>
          <p:cNvPr id="23" name="Text Placeholder 6">
            <a:extLst>
              <a:ext uri="{FF2B5EF4-FFF2-40B4-BE49-F238E27FC236}">
                <a16:creationId xmlns:a16="http://schemas.microsoft.com/office/drawing/2014/main" id="{6AD650E6-8616-DF05-960E-0024BF1A364C}"/>
              </a:ext>
            </a:extLst>
          </p:cNvPr>
          <p:cNvSpPr>
            <a:spLocks noGrp="1"/>
          </p:cNvSpPr>
          <p:nvPr>
            <p:ph type="body" sz="quarter" idx="31" hasCustomPrompt="1"/>
          </p:nvPr>
        </p:nvSpPr>
        <p:spPr>
          <a:xfrm>
            <a:off x="470031" y="5254090"/>
            <a:ext cx="2640490" cy="320040"/>
          </a:xfrm>
        </p:spPr>
        <p:txBody>
          <a:bodyPr anchor="ctr"/>
          <a:lstStyle>
            <a:lvl1pPr marL="0" indent="0" algn="ctr">
              <a:buNone/>
              <a:defRPr sz="1200" b="0" i="0">
                <a:solidFill>
                  <a:schemeClr val="tx1"/>
                </a:solidFill>
                <a:latin typeface="Libre Franklin"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30" name="Text Placeholder 6">
            <a:extLst>
              <a:ext uri="{FF2B5EF4-FFF2-40B4-BE49-F238E27FC236}">
                <a16:creationId xmlns:a16="http://schemas.microsoft.com/office/drawing/2014/main" id="{472943DB-19EC-1AE4-3584-47512DE7091A}"/>
              </a:ext>
            </a:extLst>
          </p:cNvPr>
          <p:cNvSpPr>
            <a:spLocks noGrp="1"/>
          </p:cNvSpPr>
          <p:nvPr>
            <p:ph type="body" sz="quarter" idx="32" hasCustomPrompt="1"/>
          </p:nvPr>
        </p:nvSpPr>
        <p:spPr>
          <a:xfrm>
            <a:off x="3335717" y="4163666"/>
            <a:ext cx="2640490" cy="1090424"/>
          </a:xfrm>
        </p:spPr>
        <p:txBody>
          <a:bodyPr anchor="b"/>
          <a:lstStyle>
            <a:lvl1pPr marL="0" indent="0" algn="ctr">
              <a:lnSpc>
                <a:spcPct val="68000"/>
              </a:lnSpc>
              <a:buNone/>
              <a:defRPr sz="4000" b="0" i="0">
                <a:solidFill>
                  <a:schemeClr val="tx2"/>
                </a:solidFill>
                <a:latin typeface="Bebas Neue Regular" panose="020B0606020202050201" pitchFamily="34"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Strategist Name</a:t>
            </a:r>
          </a:p>
        </p:txBody>
      </p:sp>
      <p:sp>
        <p:nvSpPr>
          <p:cNvPr id="31" name="Picture Placeholder 5">
            <a:extLst>
              <a:ext uri="{FF2B5EF4-FFF2-40B4-BE49-F238E27FC236}">
                <a16:creationId xmlns:a16="http://schemas.microsoft.com/office/drawing/2014/main" id="{784C2D47-88C2-E06D-1D0F-BA010045D38B}"/>
              </a:ext>
            </a:extLst>
          </p:cNvPr>
          <p:cNvSpPr>
            <a:spLocks noGrp="1"/>
          </p:cNvSpPr>
          <p:nvPr>
            <p:ph type="pic" sz="quarter" idx="33" hasCustomPrompt="1"/>
          </p:nvPr>
        </p:nvSpPr>
        <p:spPr>
          <a:xfrm>
            <a:off x="3715189" y="1932994"/>
            <a:ext cx="2005482" cy="2005482"/>
          </a:xfrm>
          <a:prstGeom prst="ellipse">
            <a:avLst/>
          </a:prstGeom>
          <a:noFill/>
        </p:spPr>
        <p:txBody>
          <a:bodyPr/>
          <a:lstStyle>
            <a:lvl1pPr marL="0" indent="0" algn="ctr">
              <a:buNone/>
              <a:defRPr sz="800">
                <a:solidFill>
                  <a:schemeClr val="bg1">
                    <a:lumMod val="75000"/>
                  </a:schemeClr>
                </a:solidFill>
              </a:defRPr>
            </a:lvl1pPr>
          </a:lstStyle>
          <a:p>
            <a:r>
              <a:rPr lang="en-US" dirty="0"/>
              <a:t>*Insert Headshot</a:t>
            </a:r>
          </a:p>
        </p:txBody>
      </p:sp>
      <p:sp>
        <p:nvSpPr>
          <p:cNvPr id="32" name="Text Placeholder 6">
            <a:extLst>
              <a:ext uri="{FF2B5EF4-FFF2-40B4-BE49-F238E27FC236}">
                <a16:creationId xmlns:a16="http://schemas.microsoft.com/office/drawing/2014/main" id="{7EC37AB1-8C0B-B545-B5A8-EA493523B6EA}"/>
              </a:ext>
            </a:extLst>
          </p:cNvPr>
          <p:cNvSpPr>
            <a:spLocks noGrp="1"/>
          </p:cNvSpPr>
          <p:nvPr>
            <p:ph type="body" sz="quarter" idx="34" hasCustomPrompt="1"/>
          </p:nvPr>
        </p:nvSpPr>
        <p:spPr>
          <a:xfrm>
            <a:off x="3335717" y="5254090"/>
            <a:ext cx="2640490" cy="320040"/>
          </a:xfrm>
        </p:spPr>
        <p:txBody>
          <a:bodyPr anchor="ctr"/>
          <a:lstStyle>
            <a:lvl1pPr marL="0" indent="0" algn="ctr">
              <a:buNone/>
              <a:defRPr sz="1200" b="0" i="0">
                <a:solidFill>
                  <a:schemeClr val="tx1"/>
                </a:solidFill>
                <a:latin typeface="Libre Franklin"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33" name="Text Placeholder 6">
            <a:extLst>
              <a:ext uri="{FF2B5EF4-FFF2-40B4-BE49-F238E27FC236}">
                <a16:creationId xmlns:a16="http://schemas.microsoft.com/office/drawing/2014/main" id="{8D281AFA-2631-66FB-DAD6-A8C5F6162AA9}"/>
              </a:ext>
            </a:extLst>
          </p:cNvPr>
          <p:cNvSpPr>
            <a:spLocks noGrp="1"/>
          </p:cNvSpPr>
          <p:nvPr>
            <p:ph type="body" sz="quarter" idx="35" hasCustomPrompt="1"/>
          </p:nvPr>
        </p:nvSpPr>
        <p:spPr>
          <a:xfrm>
            <a:off x="6244625" y="4163666"/>
            <a:ext cx="2640490" cy="1090424"/>
          </a:xfrm>
        </p:spPr>
        <p:txBody>
          <a:bodyPr anchor="b"/>
          <a:lstStyle>
            <a:lvl1pPr marL="0" indent="0" algn="ctr">
              <a:lnSpc>
                <a:spcPct val="68000"/>
              </a:lnSpc>
              <a:buNone/>
              <a:defRPr sz="4000" b="0" i="0">
                <a:solidFill>
                  <a:schemeClr val="tx2"/>
                </a:solidFill>
                <a:latin typeface="Bebas Neue Regular" panose="020B0606020202050201" pitchFamily="34"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Strategist Name</a:t>
            </a:r>
          </a:p>
        </p:txBody>
      </p:sp>
      <p:sp>
        <p:nvSpPr>
          <p:cNvPr id="34" name="Picture Placeholder 5">
            <a:extLst>
              <a:ext uri="{FF2B5EF4-FFF2-40B4-BE49-F238E27FC236}">
                <a16:creationId xmlns:a16="http://schemas.microsoft.com/office/drawing/2014/main" id="{A992175B-80D3-983B-6452-33095D5E1F53}"/>
              </a:ext>
            </a:extLst>
          </p:cNvPr>
          <p:cNvSpPr>
            <a:spLocks noGrp="1"/>
          </p:cNvSpPr>
          <p:nvPr>
            <p:ph type="pic" sz="quarter" idx="36" hasCustomPrompt="1"/>
          </p:nvPr>
        </p:nvSpPr>
        <p:spPr>
          <a:xfrm>
            <a:off x="6589429" y="1932994"/>
            <a:ext cx="2005482" cy="2005482"/>
          </a:xfrm>
          <a:prstGeom prst="ellipse">
            <a:avLst/>
          </a:prstGeom>
          <a:noFill/>
        </p:spPr>
        <p:txBody>
          <a:bodyPr/>
          <a:lstStyle>
            <a:lvl1pPr marL="0" indent="0" algn="ctr">
              <a:buNone/>
              <a:defRPr sz="800">
                <a:solidFill>
                  <a:schemeClr val="bg1">
                    <a:lumMod val="75000"/>
                  </a:schemeClr>
                </a:solidFill>
              </a:defRPr>
            </a:lvl1pPr>
          </a:lstStyle>
          <a:p>
            <a:r>
              <a:rPr lang="en-US" dirty="0"/>
              <a:t>*Insert Headshot</a:t>
            </a:r>
          </a:p>
        </p:txBody>
      </p:sp>
      <p:sp>
        <p:nvSpPr>
          <p:cNvPr id="35" name="Text Placeholder 6">
            <a:extLst>
              <a:ext uri="{FF2B5EF4-FFF2-40B4-BE49-F238E27FC236}">
                <a16:creationId xmlns:a16="http://schemas.microsoft.com/office/drawing/2014/main" id="{DDC000B1-5F7C-80DF-C871-7B5EF7995072}"/>
              </a:ext>
            </a:extLst>
          </p:cNvPr>
          <p:cNvSpPr>
            <a:spLocks noGrp="1"/>
          </p:cNvSpPr>
          <p:nvPr>
            <p:ph type="body" sz="quarter" idx="37" hasCustomPrompt="1"/>
          </p:nvPr>
        </p:nvSpPr>
        <p:spPr>
          <a:xfrm>
            <a:off x="6244625" y="5254090"/>
            <a:ext cx="2640490" cy="320040"/>
          </a:xfrm>
        </p:spPr>
        <p:txBody>
          <a:bodyPr anchor="ctr"/>
          <a:lstStyle>
            <a:lvl1pPr marL="0" indent="0" algn="ctr">
              <a:buNone/>
              <a:defRPr sz="1200" b="0" i="0">
                <a:solidFill>
                  <a:schemeClr val="tx1"/>
                </a:solidFill>
                <a:latin typeface="Libre Franklin"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36" name="Text Placeholder 6">
            <a:extLst>
              <a:ext uri="{FF2B5EF4-FFF2-40B4-BE49-F238E27FC236}">
                <a16:creationId xmlns:a16="http://schemas.microsoft.com/office/drawing/2014/main" id="{173A8F6B-14CC-D5FF-D064-BB05623066DC}"/>
              </a:ext>
            </a:extLst>
          </p:cNvPr>
          <p:cNvSpPr>
            <a:spLocks noGrp="1"/>
          </p:cNvSpPr>
          <p:nvPr>
            <p:ph type="body" sz="quarter" idx="38" hasCustomPrompt="1"/>
          </p:nvPr>
        </p:nvSpPr>
        <p:spPr>
          <a:xfrm>
            <a:off x="9092751" y="4163666"/>
            <a:ext cx="2640490" cy="1090424"/>
          </a:xfrm>
        </p:spPr>
        <p:txBody>
          <a:bodyPr anchor="b"/>
          <a:lstStyle>
            <a:lvl1pPr marL="0" indent="0" algn="ctr">
              <a:lnSpc>
                <a:spcPct val="68000"/>
              </a:lnSpc>
              <a:buNone/>
              <a:defRPr sz="4000" b="0" i="0">
                <a:solidFill>
                  <a:schemeClr val="tx2"/>
                </a:solidFill>
                <a:latin typeface="Bebas Neue Regular" panose="020B0606020202050201" pitchFamily="34"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Strategist Name</a:t>
            </a:r>
          </a:p>
        </p:txBody>
      </p:sp>
      <p:sp>
        <p:nvSpPr>
          <p:cNvPr id="37" name="Picture Placeholder 5">
            <a:extLst>
              <a:ext uri="{FF2B5EF4-FFF2-40B4-BE49-F238E27FC236}">
                <a16:creationId xmlns:a16="http://schemas.microsoft.com/office/drawing/2014/main" id="{07FE9ECA-E331-DC95-3B27-55CCCCF5B4B0}"/>
              </a:ext>
            </a:extLst>
          </p:cNvPr>
          <p:cNvSpPr>
            <a:spLocks noGrp="1"/>
          </p:cNvSpPr>
          <p:nvPr>
            <p:ph type="pic" sz="quarter" idx="39" hasCustomPrompt="1"/>
          </p:nvPr>
        </p:nvSpPr>
        <p:spPr>
          <a:xfrm>
            <a:off x="9463669" y="1932994"/>
            <a:ext cx="2005482" cy="2005482"/>
          </a:xfrm>
          <a:prstGeom prst="ellipse">
            <a:avLst/>
          </a:prstGeom>
          <a:noFill/>
        </p:spPr>
        <p:txBody>
          <a:bodyPr/>
          <a:lstStyle>
            <a:lvl1pPr marL="0" indent="0" algn="ctr">
              <a:buNone/>
              <a:defRPr sz="800">
                <a:solidFill>
                  <a:schemeClr val="bg1">
                    <a:lumMod val="75000"/>
                  </a:schemeClr>
                </a:solidFill>
              </a:defRPr>
            </a:lvl1pPr>
          </a:lstStyle>
          <a:p>
            <a:r>
              <a:rPr lang="en-US" dirty="0"/>
              <a:t>*Insert Headshot</a:t>
            </a:r>
          </a:p>
        </p:txBody>
      </p:sp>
      <p:sp>
        <p:nvSpPr>
          <p:cNvPr id="38" name="Text Placeholder 6">
            <a:extLst>
              <a:ext uri="{FF2B5EF4-FFF2-40B4-BE49-F238E27FC236}">
                <a16:creationId xmlns:a16="http://schemas.microsoft.com/office/drawing/2014/main" id="{6CE6AA51-2DA8-9BBD-928B-F69358F57AE9}"/>
              </a:ext>
            </a:extLst>
          </p:cNvPr>
          <p:cNvSpPr>
            <a:spLocks noGrp="1"/>
          </p:cNvSpPr>
          <p:nvPr>
            <p:ph type="body" sz="quarter" idx="40" hasCustomPrompt="1"/>
          </p:nvPr>
        </p:nvSpPr>
        <p:spPr>
          <a:xfrm>
            <a:off x="9092751" y="5254090"/>
            <a:ext cx="2640490" cy="320040"/>
          </a:xfrm>
        </p:spPr>
        <p:txBody>
          <a:bodyPr anchor="ctr"/>
          <a:lstStyle>
            <a:lvl1pPr marL="0" indent="0" algn="ctr">
              <a:buNone/>
              <a:defRPr sz="1200" b="0" i="0">
                <a:solidFill>
                  <a:schemeClr val="tx1"/>
                </a:solidFill>
                <a:latin typeface="Libre Franklin"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Tree>
    <p:extLst>
      <p:ext uri="{BB962C8B-B14F-4D97-AF65-F5344CB8AC3E}">
        <p14:creationId xmlns:p14="http://schemas.microsoft.com/office/powerpoint/2010/main" val="14924807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 Legacy">
    <p:spTree>
      <p:nvGrpSpPr>
        <p:cNvPr id="1" name=""/>
        <p:cNvGrpSpPr/>
        <p:nvPr/>
      </p:nvGrpSpPr>
      <p:grpSpPr>
        <a:xfrm>
          <a:off x="0" y="0"/>
          <a:ext cx="0" cy="0"/>
          <a:chOff x="0" y="0"/>
          <a:chExt cx="0" cy="0"/>
        </a:xfrm>
      </p:grpSpPr>
      <p:sp>
        <p:nvSpPr>
          <p:cNvPr id="3" name="Slide Number Placeholder 8">
            <a:extLst>
              <a:ext uri="{FF2B5EF4-FFF2-40B4-BE49-F238E27FC236}">
                <a16:creationId xmlns:a16="http://schemas.microsoft.com/office/drawing/2014/main" id="{4BFE4C3C-F50D-159D-B34B-9B45CD40E642}"/>
              </a:ext>
            </a:extLst>
          </p:cNvPr>
          <p:cNvSpPr>
            <a:spLocks noGrp="1"/>
          </p:cNvSpPr>
          <p:nvPr>
            <p:ph type="sldNum" sz="quarter" idx="22"/>
          </p:nvPr>
        </p:nvSpPr>
        <p:spPr>
          <a:xfrm>
            <a:off x="11274408" y="6400800"/>
            <a:ext cx="686930" cy="228600"/>
          </a:xfrm>
          <a:prstGeom prst="rect">
            <a:avLst/>
          </a:prstGeom>
        </p:spPr>
        <p:txBody>
          <a:bodyPr/>
          <a:lstStyle/>
          <a:p>
            <a:fld id="{9E91F3BB-F7D0-F649-A242-7709B7249C65}" type="slidenum">
              <a:rPr lang="en-US" smtClean="0"/>
              <a:pPr/>
              <a:t>‹#›</a:t>
            </a:fld>
            <a:endParaRPr lang="en-US" dirty="0"/>
          </a:p>
        </p:txBody>
      </p:sp>
    </p:spTree>
    <p:extLst>
      <p:ext uri="{BB962C8B-B14F-4D97-AF65-F5344CB8AC3E}">
        <p14:creationId xmlns:p14="http://schemas.microsoft.com/office/powerpoint/2010/main" val="9292376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AAB91-90A0-D666-EBE3-7D057BFF42EE}"/>
              </a:ext>
            </a:extLst>
          </p:cNvPr>
          <p:cNvSpPr/>
          <p:nvPr userDrawn="1"/>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endParaRPr lang="en-US" sz="1400" dirty="0" err="1">
              <a:latin typeface="Libre Franklin" pitchFamily="2" charset="77"/>
            </a:endParaRPr>
          </a:p>
        </p:txBody>
      </p:sp>
      <p:sp>
        <p:nvSpPr>
          <p:cNvPr id="3" name="Footer Placeholder 2">
            <a:extLst>
              <a:ext uri="{FF2B5EF4-FFF2-40B4-BE49-F238E27FC236}">
                <a16:creationId xmlns:a16="http://schemas.microsoft.com/office/drawing/2014/main" id="{6C8CB442-2442-E97A-ED08-6B4EBD090139}"/>
              </a:ext>
            </a:extLst>
          </p:cNvPr>
          <p:cNvSpPr>
            <a:spLocks noGrp="1"/>
          </p:cNvSpPr>
          <p:nvPr>
            <p:ph type="ftr" sz="quarter" idx="13"/>
          </p:nvPr>
        </p:nvSpPr>
        <p:spPr>
          <a:xfrm>
            <a:off x="8130350" y="6172200"/>
            <a:ext cx="3601402" cy="228600"/>
          </a:xfrm>
        </p:spPr>
        <p:txBody>
          <a:bodyPr/>
          <a:lstStyle>
            <a:lvl1pPr>
              <a:defRPr>
                <a:solidFill>
                  <a:schemeClr val="bg1">
                    <a:lumMod val="75000"/>
                  </a:schemeClr>
                </a:solidFill>
              </a:defRPr>
            </a:lvl1pPr>
          </a:lstStyle>
          <a:p>
            <a:r>
              <a:rPr lang="en-US"/>
              <a:t>Prepared by Americaneagle.com. All contents proprietary and confidential. ©2024</a:t>
            </a:r>
            <a:endParaRPr lang="en-US" dirty="0"/>
          </a:p>
        </p:txBody>
      </p:sp>
      <p:sp>
        <p:nvSpPr>
          <p:cNvPr id="12" name="Title 1">
            <a:extLst>
              <a:ext uri="{FF2B5EF4-FFF2-40B4-BE49-F238E27FC236}">
                <a16:creationId xmlns:a16="http://schemas.microsoft.com/office/drawing/2014/main" id="{19E82325-4B18-3E91-6C0C-E6E389CC5BA8}"/>
              </a:ext>
            </a:extLst>
          </p:cNvPr>
          <p:cNvSpPr>
            <a:spLocks noGrp="1"/>
          </p:cNvSpPr>
          <p:nvPr>
            <p:ph type="title" hasCustomPrompt="1"/>
          </p:nvPr>
        </p:nvSpPr>
        <p:spPr>
          <a:xfrm>
            <a:off x="457200" y="4674866"/>
            <a:ext cx="11274552" cy="1143000"/>
          </a:xfrm>
        </p:spPr>
        <p:txBody>
          <a:bodyPr tIns="365760" bIns="0" anchor="ctr"/>
          <a:lstStyle>
            <a:lvl1pPr algn="l">
              <a:lnSpc>
                <a:spcPct val="70000"/>
              </a:lnSpc>
              <a:defRPr sz="9600" b="0" i="0" spc="0">
                <a:solidFill>
                  <a:schemeClr val="tx2"/>
                </a:solidFill>
                <a:latin typeface="Bebas Neue Regular" panose="020B0606020202050201" pitchFamily="34" charset="77"/>
              </a:defRPr>
            </a:lvl1pPr>
          </a:lstStyle>
          <a:p>
            <a:r>
              <a:rPr lang="en-US" dirty="0"/>
              <a:t>Thank you</a:t>
            </a:r>
          </a:p>
        </p:txBody>
      </p:sp>
      <p:pic>
        <p:nvPicPr>
          <p:cNvPr id="58" name="Picture 2">
            <a:extLst>
              <a:ext uri="{FF2B5EF4-FFF2-40B4-BE49-F238E27FC236}">
                <a16:creationId xmlns:a16="http://schemas.microsoft.com/office/drawing/2014/main" id="{FEF297A7-860E-A47C-FEE7-F9F52CF2FEB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10000" y="1190707"/>
            <a:ext cx="4572000" cy="2756169"/>
          </a:xfrm>
          <a:prstGeom prst="rect">
            <a:avLst/>
          </a:prstGeom>
        </p:spPr>
      </p:pic>
      <p:sp>
        <p:nvSpPr>
          <p:cNvPr id="5" name="Text Placeholder 4">
            <a:extLst>
              <a:ext uri="{FF2B5EF4-FFF2-40B4-BE49-F238E27FC236}">
                <a16:creationId xmlns:a16="http://schemas.microsoft.com/office/drawing/2014/main" id="{D03B5796-7624-23CE-D7D6-4D1D853AF3F3}"/>
              </a:ext>
            </a:extLst>
          </p:cNvPr>
          <p:cNvSpPr>
            <a:spLocks noGrp="1"/>
          </p:cNvSpPr>
          <p:nvPr>
            <p:ph type="body" sz="quarter" idx="28" hasCustomPrompt="1"/>
          </p:nvPr>
        </p:nvSpPr>
        <p:spPr>
          <a:xfrm>
            <a:off x="457200" y="5943596"/>
            <a:ext cx="2322099" cy="457201"/>
          </a:xfrm>
        </p:spPr>
        <p:txBody>
          <a:bodyPr anchor="b"/>
          <a:lstStyle>
            <a:lvl1pPr marL="0" indent="0">
              <a:buNone/>
              <a:defRPr sz="1000"/>
            </a:lvl1pPr>
            <a:lvl2pPr marL="283464" indent="0">
              <a:buNone/>
              <a:defRPr sz="1000"/>
            </a:lvl2pPr>
            <a:lvl3pPr marL="564642" indent="0">
              <a:buNone/>
              <a:defRPr sz="1000"/>
            </a:lvl3pPr>
            <a:lvl4pPr marL="848106" indent="0">
              <a:buNone/>
              <a:defRPr sz="1000"/>
            </a:lvl4pPr>
            <a:lvl5pPr marL="1131570" indent="0">
              <a:buNone/>
              <a:defRPr sz="1000"/>
            </a:lvl5pPr>
          </a:lstStyle>
          <a:p>
            <a:pPr lvl="0"/>
            <a:r>
              <a:rPr lang="en-US" dirty="0"/>
              <a:t>Strategist Name</a:t>
            </a:r>
          </a:p>
          <a:p>
            <a:pPr lvl="0"/>
            <a:r>
              <a:rPr lang="en-US" dirty="0" err="1"/>
              <a:t>email@americaneagle.com</a:t>
            </a:r>
            <a:endParaRPr lang="en-US" dirty="0"/>
          </a:p>
        </p:txBody>
      </p:sp>
      <p:sp>
        <p:nvSpPr>
          <p:cNvPr id="9" name="Text Placeholder 4">
            <a:extLst>
              <a:ext uri="{FF2B5EF4-FFF2-40B4-BE49-F238E27FC236}">
                <a16:creationId xmlns:a16="http://schemas.microsoft.com/office/drawing/2014/main" id="{24DA18FE-DFC2-8ED5-C844-BE1A2BC686C7}"/>
              </a:ext>
            </a:extLst>
          </p:cNvPr>
          <p:cNvSpPr>
            <a:spLocks noGrp="1"/>
          </p:cNvSpPr>
          <p:nvPr>
            <p:ph type="body" sz="quarter" idx="29" hasCustomPrompt="1"/>
          </p:nvPr>
        </p:nvSpPr>
        <p:spPr>
          <a:xfrm>
            <a:off x="3019980" y="5943596"/>
            <a:ext cx="2322099" cy="457201"/>
          </a:xfrm>
        </p:spPr>
        <p:txBody>
          <a:bodyPr anchor="b"/>
          <a:lstStyle>
            <a:lvl1pPr marL="0" indent="0">
              <a:buNone/>
              <a:defRPr sz="1000"/>
            </a:lvl1pPr>
            <a:lvl2pPr marL="283464" indent="0">
              <a:buNone/>
              <a:defRPr sz="1000"/>
            </a:lvl2pPr>
            <a:lvl3pPr marL="564642" indent="0">
              <a:buNone/>
              <a:defRPr sz="1000"/>
            </a:lvl3pPr>
            <a:lvl4pPr marL="848106" indent="0">
              <a:buNone/>
              <a:defRPr sz="1000"/>
            </a:lvl4pPr>
            <a:lvl5pPr marL="1131570" indent="0">
              <a:buNone/>
              <a:defRPr sz="1000"/>
            </a:lvl5pPr>
          </a:lstStyle>
          <a:p>
            <a:pPr lvl="0"/>
            <a:r>
              <a:rPr lang="en-US" dirty="0"/>
              <a:t>Strategist Name</a:t>
            </a:r>
          </a:p>
          <a:p>
            <a:pPr lvl="0"/>
            <a:r>
              <a:rPr lang="en-US" dirty="0" err="1"/>
              <a:t>email@americaneagle.com</a:t>
            </a:r>
            <a:endParaRPr lang="en-US" dirty="0"/>
          </a:p>
        </p:txBody>
      </p:sp>
    </p:spTree>
    <p:extLst>
      <p:ext uri="{BB962C8B-B14F-4D97-AF65-F5344CB8AC3E}">
        <p14:creationId xmlns:p14="http://schemas.microsoft.com/office/powerpoint/2010/main" val="19181080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ue Section">
    <p:bg>
      <p:bgPr>
        <a:solidFill>
          <a:schemeClr val="accent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6E659A-B6D0-90B4-8E8D-5839FA21D71A}"/>
              </a:ext>
            </a:extLst>
          </p:cNvPr>
          <p:cNvPicPr>
            <a:picLocks noChangeAspect="1"/>
          </p:cNvPicPr>
          <p:nvPr userDrawn="1"/>
        </p:nvPicPr>
        <p:blipFill>
          <a:blip r:embed="rId2"/>
          <a:srcRect/>
          <a:stretch/>
        </p:blipFill>
        <p:spPr>
          <a:xfrm>
            <a:off x="-7620" y="-4286"/>
            <a:ext cx="12207240" cy="6866573"/>
          </a:xfrm>
          <a:prstGeom prst="rect">
            <a:avLst/>
          </a:prstGeom>
        </p:spPr>
      </p:pic>
      <p:sp>
        <p:nvSpPr>
          <p:cNvPr id="12" name="Title 1">
            <a:extLst>
              <a:ext uri="{FF2B5EF4-FFF2-40B4-BE49-F238E27FC236}">
                <a16:creationId xmlns:a16="http://schemas.microsoft.com/office/drawing/2014/main" id="{19E82325-4B18-3E91-6C0C-E6E389CC5BA8}"/>
              </a:ext>
            </a:extLst>
          </p:cNvPr>
          <p:cNvSpPr>
            <a:spLocks noGrp="1"/>
          </p:cNvSpPr>
          <p:nvPr>
            <p:ph type="title" hasCustomPrompt="1"/>
          </p:nvPr>
        </p:nvSpPr>
        <p:spPr>
          <a:xfrm>
            <a:off x="1371600" y="1143000"/>
            <a:ext cx="7409329" cy="4114800"/>
          </a:xfrm>
        </p:spPr>
        <p:txBody>
          <a:bodyPr tIns="0" bIns="0" anchor="b"/>
          <a:lstStyle>
            <a:lvl1pPr algn="l">
              <a:lnSpc>
                <a:spcPct val="70000"/>
              </a:lnSpc>
              <a:defRPr sz="7200" b="0" i="0" spc="0">
                <a:solidFill>
                  <a:schemeClr val="bg1"/>
                </a:solidFill>
                <a:latin typeface="Bebas Neue Regular" panose="020B0606020202050201" pitchFamily="34" charset="77"/>
              </a:defRPr>
            </a:lvl1pPr>
          </a:lstStyle>
          <a:p>
            <a:r>
              <a:rPr lang="en-US" dirty="0"/>
              <a:t>Section Title</a:t>
            </a:r>
          </a:p>
        </p:txBody>
      </p:sp>
      <p:pic>
        <p:nvPicPr>
          <p:cNvPr id="2" name="Graphic 1">
            <a:extLst>
              <a:ext uri="{FF2B5EF4-FFF2-40B4-BE49-F238E27FC236}">
                <a16:creationId xmlns:a16="http://schemas.microsoft.com/office/drawing/2014/main" id="{D846BCA8-EEF2-1A70-D732-54F17D390901}"/>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230662" y="6406997"/>
            <a:ext cx="1600198" cy="243305"/>
          </a:xfrm>
          <a:prstGeom prst="rect">
            <a:avLst/>
          </a:prstGeom>
        </p:spPr>
      </p:pic>
      <p:sp>
        <p:nvSpPr>
          <p:cNvPr id="11" name="Text Placeholder 10">
            <a:extLst>
              <a:ext uri="{FF2B5EF4-FFF2-40B4-BE49-F238E27FC236}">
                <a16:creationId xmlns:a16="http://schemas.microsoft.com/office/drawing/2014/main" id="{45F32992-D055-23E0-6CBE-1E5108AC724B}"/>
              </a:ext>
            </a:extLst>
          </p:cNvPr>
          <p:cNvSpPr>
            <a:spLocks noGrp="1"/>
          </p:cNvSpPr>
          <p:nvPr>
            <p:ph type="body" sz="quarter" idx="16" hasCustomPrompt="1"/>
          </p:nvPr>
        </p:nvSpPr>
        <p:spPr>
          <a:xfrm>
            <a:off x="1371600" y="5271866"/>
            <a:ext cx="7409329" cy="457200"/>
          </a:xfrm>
        </p:spPr>
        <p:txBody>
          <a:bodyPr/>
          <a:lstStyle>
            <a:lvl1pPr marL="0" indent="0">
              <a:buNone/>
              <a:defRPr sz="1800" b="0" i="0">
                <a:solidFill>
                  <a:schemeClr val="bg1">
                    <a:lumMod val="85000"/>
                  </a:schemeClr>
                </a:solidFill>
                <a:latin typeface="Libre Franklin Light" pitchFamily="2" charset="77"/>
              </a:defRPr>
            </a:lvl1pPr>
            <a:lvl2pPr marL="283464" indent="0">
              <a:buNone/>
              <a:defRPr sz="1800" b="0" i="0">
                <a:solidFill>
                  <a:schemeClr val="bg1">
                    <a:lumMod val="85000"/>
                  </a:schemeClr>
                </a:solidFill>
                <a:latin typeface="Libre Franklin Light" pitchFamily="2" charset="77"/>
              </a:defRPr>
            </a:lvl2pPr>
            <a:lvl3pPr marL="564642" indent="0">
              <a:buNone/>
              <a:defRPr sz="1800" b="0" i="0">
                <a:solidFill>
                  <a:schemeClr val="bg1">
                    <a:lumMod val="85000"/>
                  </a:schemeClr>
                </a:solidFill>
                <a:latin typeface="Libre Franklin Light" pitchFamily="2" charset="77"/>
              </a:defRPr>
            </a:lvl3pPr>
            <a:lvl4pPr marL="848106" indent="0">
              <a:buNone/>
              <a:defRPr sz="1800" b="0" i="0">
                <a:solidFill>
                  <a:schemeClr val="bg1">
                    <a:lumMod val="85000"/>
                  </a:schemeClr>
                </a:solidFill>
                <a:latin typeface="Libre Franklin Light" pitchFamily="2" charset="77"/>
              </a:defRPr>
            </a:lvl4pPr>
            <a:lvl5pPr marL="1131570" indent="0">
              <a:buNone/>
              <a:defRPr sz="1800" b="0" i="0">
                <a:solidFill>
                  <a:schemeClr val="bg1">
                    <a:lumMod val="85000"/>
                  </a:schemeClr>
                </a:solidFill>
                <a:latin typeface="Libre Franklin Light" pitchFamily="2" charset="77"/>
              </a:defRPr>
            </a:lvl5pPr>
          </a:lstStyle>
          <a:p>
            <a:pPr lvl="0"/>
            <a:r>
              <a:rPr lang="en-US" dirty="0"/>
              <a:t>Section Sub-Title</a:t>
            </a:r>
          </a:p>
        </p:txBody>
      </p:sp>
    </p:spTree>
    <p:extLst>
      <p:ext uri="{BB962C8B-B14F-4D97-AF65-F5344CB8AC3E}">
        <p14:creationId xmlns:p14="http://schemas.microsoft.com/office/powerpoint/2010/main" val="31815862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ue Sub-Section">
    <p:bg>
      <p:bgPr>
        <a:solidFill>
          <a:schemeClr val="bg1"/>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9E82325-4B18-3E91-6C0C-E6E389CC5BA8}"/>
              </a:ext>
            </a:extLst>
          </p:cNvPr>
          <p:cNvSpPr>
            <a:spLocks noGrp="1"/>
          </p:cNvSpPr>
          <p:nvPr>
            <p:ph type="title" hasCustomPrompt="1"/>
          </p:nvPr>
        </p:nvSpPr>
        <p:spPr>
          <a:xfrm>
            <a:off x="1371600" y="1143000"/>
            <a:ext cx="7409329" cy="4114800"/>
          </a:xfrm>
        </p:spPr>
        <p:txBody>
          <a:bodyPr bIns="0" anchor="b"/>
          <a:lstStyle>
            <a:lvl1pPr algn="l">
              <a:lnSpc>
                <a:spcPct val="70000"/>
              </a:lnSpc>
              <a:defRPr sz="7200" b="0" i="0" spc="0">
                <a:solidFill>
                  <a:schemeClr val="tx2"/>
                </a:solidFill>
                <a:latin typeface="Bebas Neue Regular" panose="020B0606020202050201" pitchFamily="34" charset="77"/>
              </a:defRPr>
            </a:lvl1pPr>
          </a:lstStyle>
          <a:p>
            <a:r>
              <a:rPr lang="en-US" dirty="0"/>
              <a:t>Section Title:</a:t>
            </a:r>
            <a:br>
              <a:rPr lang="en-US" dirty="0"/>
            </a:br>
            <a:r>
              <a:rPr lang="en-US" dirty="0"/>
              <a:t>Sub-Section Title</a:t>
            </a:r>
          </a:p>
        </p:txBody>
      </p:sp>
      <p:sp>
        <p:nvSpPr>
          <p:cNvPr id="6" name="Text Placeholder 4">
            <a:extLst>
              <a:ext uri="{FF2B5EF4-FFF2-40B4-BE49-F238E27FC236}">
                <a16:creationId xmlns:a16="http://schemas.microsoft.com/office/drawing/2014/main" id="{1FF21823-F8C1-BD30-C3A1-6A331850C0E0}"/>
              </a:ext>
            </a:extLst>
          </p:cNvPr>
          <p:cNvSpPr>
            <a:spLocks noGrp="1"/>
          </p:cNvSpPr>
          <p:nvPr>
            <p:ph type="body" sz="quarter" idx="24" hasCustomPrompt="1"/>
          </p:nvPr>
        </p:nvSpPr>
        <p:spPr>
          <a:xfrm>
            <a:off x="1371600" y="5271866"/>
            <a:ext cx="7409329" cy="457200"/>
          </a:xfrm>
        </p:spPr>
        <p:txBody>
          <a:bodyPr/>
          <a:lstStyle>
            <a:lvl1pPr marL="0" indent="0">
              <a:buNone/>
              <a:defRPr sz="1800" b="0" i="0">
                <a:solidFill>
                  <a:schemeClr val="tx1"/>
                </a:solidFill>
                <a:latin typeface="Libre Franklin Light" pitchFamily="2" charset="77"/>
              </a:defRPr>
            </a:lvl1pPr>
            <a:lvl2pPr marL="283464" indent="0">
              <a:buNone/>
              <a:defRPr sz="1800" b="0" i="0">
                <a:latin typeface="Libre Franklin Light" pitchFamily="2" charset="77"/>
              </a:defRPr>
            </a:lvl2pPr>
            <a:lvl3pPr marL="564642" indent="0">
              <a:buNone/>
              <a:defRPr sz="1800" b="0" i="0">
                <a:latin typeface="Libre Franklin Light" pitchFamily="2" charset="77"/>
              </a:defRPr>
            </a:lvl3pPr>
            <a:lvl4pPr marL="848106" indent="0">
              <a:buNone/>
              <a:defRPr sz="1800" b="0" i="0">
                <a:latin typeface="Libre Franklin Light" pitchFamily="2" charset="77"/>
              </a:defRPr>
            </a:lvl4pPr>
            <a:lvl5pPr marL="1131570" indent="0">
              <a:buNone/>
              <a:defRPr sz="1800" b="0" i="0">
                <a:latin typeface="Libre Franklin Light" pitchFamily="2" charset="77"/>
              </a:defRPr>
            </a:lvl5pPr>
          </a:lstStyle>
          <a:p>
            <a:pPr lvl="0"/>
            <a:r>
              <a:rPr lang="en-US" dirty="0"/>
              <a:t>Section Sub-Title</a:t>
            </a:r>
          </a:p>
        </p:txBody>
      </p:sp>
      <p:pic>
        <p:nvPicPr>
          <p:cNvPr id="11" name="Picture 10">
            <a:extLst>
              <a:ext uri="{FF2B5EF4-FFF2-40B4-BE49-F238E27FC236}">
                <a16:creationId xmlns:a16="http://schemas.microsoft.com/office/drawing/2014/main" id="{0511E176-D245-9399-9E35-38709653199C}"/>
              </a:ext>
            </a:extLst>
          </p:cNvPr>
          <p:cNvPicPr>
            <a:picLocks noChangeAspect="1"/>
          </p:cNvPicPr>
          <p:nvPr userDrawn="1"/>
        </p:nvPicPr>
        <p:blipFill>
          <a:blip r:embed="rId2"/>
          <a:srcRect/>
          <a:stretch/>
        </p:blipFill>
        <p:spPr>
          <a:xfrm>
            <a:off x="9702800" y="0"/>
            <a:ext cx="2489200" cy="6858000"/>
          </a:xfrm>
          <a:prstGeom prst="rect">
            <a:avLst/>
          </a:prstGeom>
        </p:spPr>
      </p:pic>
    </p:spTree>
    <p:extLst>
      <p:ext uri="{BB962C8B-B14F-4D97-AF65-F5344CB8AC3E}">
        <p14:creationId xmlns:p14="http://schemas.microsoft.com/office/powerpoint/2010/main" val="32008211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d Section">
    <p:bg>
      <p:bgPr>
        <a:solidFill>
          <a:schemeClr val="accent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6E659A-B6D0-90B4-8E8D-5839FA21D71A}"/>
              </a:ext>
            </a:extLst>
          </p:cNvPr>
          <p:cNvPicPr>
            <a:picLocks noChangeAspect="1"/>
          </p:cNvPicPr>
          <p:nvPr userDrawn="1"/>
        </p:nvPicPr>
        <p:blipFill>
          <a:blip r:embed="rId2"/>
          <a:srcRect/>
          <a:stretch/>
        </p:blipFill>
        <p:spPr>
          <a:xfrm>
            <a:off x="-7620" y="-4286"/>
            <a:ext cx="12207240" cy="6866573"/>
          </a:xfrm>
          <a:prstGeom prst="rect">
            <a:avLst/>
          </a:prstGeom>
        </p:spPr>
      </p:pic>
      <p:sp>
        <p:nvSpPr>
          <p:cNvPr id="12" name="Title 1">
            <a:extLst>
              <a:ext uri="{FF2B5EF4-FFF2-40B4-BE49-F238E27FC236}">
                <a16:creationId xmlns:a16="http://schemas.microsoft.com/office/drawing/2014/main" id="{19E82325-4B18-3E91-6C0C-E6E389CC5BA8}"/>
              </a:ext>
            </a:extLst>
          </p:cNvPr>
          <p:cNvSpPr>
            <a:spLocks noGrp="1"/>
          </p:cNvSpPr>
          <p:nvPr>
            <p:ph type="title" hasCustomPrompt="1"/>
          </p:nvPr>
        </p:nvSpPr>
        <p:spPr>
          <a:xfrm>
            <a:off x="1371600" y="1143000"/>
            <a:ext cx="7409329" cy="4114800"/>
          </a:xfrm>
        </p:spPr>
        <p:txBody>
          <a:bodyPr bIns="0" anchor="b"/>
          <a:lstStyle>
            <a:lvl1pPr algn="l">
              <a:lnSpc>
                <a:spcPct val="70000"/>
              </a:lnSpc>
              <a:defRPr sz="7200" b="0" i="0" spc="0">
                <a:solidFill>
                  <a:schemeClr val="bg1"/>
                </a:solidFill>
                <a:latin typeface="Bebas Neue Regular" panose="020B0606020202050201" pitchFamily="34" charset="77"/>
              </a:defRPr>
            </a:lvl1pPr>
          </a:lstStyle>
          <a:p>
            <a:r>
              <a:rPr lang="en-US" dirty="0"/>
              <a:t>Section Title</a:t>
            </a:r>
          </a:p>
        </p:txBody>
      </p:sp>
      <p:pic>
        <p:nvPicPr>
          <p:cNvPr id="2" name="Graphic 1">
            <a:extLst>
              <a:ext uri="{FF2B5EF4-FFF2-40B4-BE49-F238E27FC236}">
                <a16:creationId xmlns:a16="http://schemas.microsoft.com/office/drawing/2014/main" id="{D846BCA8-EEF2-1A70-D732-54F17D390901}"/>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230662" y="6406997"/>
            <a:ext cx="1600198" cy="243305"/>
          </a:xfrm>
          <a:prstGeom prst="rect">
            <a:avLst/>
          </a:prstGeom>
        </p:spPr>
      </p:pic>
      <p:sp>
        <p:nvSpPr>
          <p:cNvPr id="3" name="Text Placeholder 10">
            <a:extLst>
              <a:ext uri="{FF2B5EF4-FFF2-40B4-BE49-F238E27FC236}">
                <a16:creationId xmlns:a16="http://schemas.microsoft.com/office/drawing/2014/main" id="{08CEA0D2-9C67-C63C-4894-18041D767300}"/>
              </a:ext>
            </a:extLst>
          </p:cNvPr>
          <p:cNvSpPr>
            <a:spLocks noGrp="1"/>
          </p:cNvSpPr>
          <p:nvPr>
            <p:ph type="body" sz="quarter" idx="16" hasCustomPrompt="1"/>
          </p:nvPr>
        </p:nvSpPr>
        <p:spPr>
          <a:xfrm>
            <a:off x="1371600" y="5271866"/>
            <a:ext cx="7409329" cy="457200"/>
          </a:xfrm>
        </p:spPr>
        <p:txBody>
          <a:bodyPr/>
          <a:lstStyle>
            <a:lvl1pPr marL="0" indent="0">
              <a:buNone/>
              <a:defRPr sz="1800" b="0" i="0">
                <a:solidFill>
                  <a:schemeClr val="bg1">
                    <a:lumMod val="85000"/>
                  </a:schemeClr>
                </a:solidFill>
                <a:latin typeface="Libre Franklin Light" pitchFamily="2" charset="77"/>
              </a:defRPr>
            </a:lvl1pPr>
            <a:lvl2pPr marL="283464" indent="0">
              <a:buNone/>
              <a:defRPr sz="1800" b="0" i="0">
                <a:solidFill>
                  <a:schemeClr val="bg1">
                    <a:lumMod val="85000"/>
                  </a:schemeClr>
                </a:solidFill>
                <a:latin typeface="Libre Franklin Light" pitchFamily="2" charset="77"/>
              </a:defRPr>
            </a:lvl2pPr>
            <a:lvl3pPr marL="564642" indent="0">
              <a:buNone/>
              <a:defRPr sz="1800" b="0" i="0">
                <a:solidFill>
                  <a:schemeClr val="bg1">
                    <a:lumMod val="85000"/>
                  </a:schemeClr>
                </a:solidFill>
                <a:latin typeface="Libre Franklin Light" pitchFamily="2" charset="77"/>
              </a:defRPr>
            </a:lvl3pPr>
            <a:lvl4pPr marL="848106" indent="0">
              <a:buNone/>
              <a:defRPr sz="1800" b="0" i="0">
                <a:solidFill>
                  <a:schemeClr val="bg1">
                    <a:lumMod val="85000"/>
                  </a:schemeClr>
                </a:solidFill>
                <a:latin typeface="Libre Franklin Light" pitchFamily="2" charset="77"/>
              </a:defRPr>
            </a:lvl4pPr>
            <a:lvl5pPr marL="1131570" indent="0">
              <a:buNone/>
              <a:defRPr sz="1800" b="0" i="0">
                <a:solidFill>
                  <a:schemeClr val="bg1">
                    <a:lumMod val="85000"/>
                  </a:schemeClr>
                </a:solidFill>
                <a:latin typeface="Libre Franklin Light" pitchFamily="2" charset="77"/>
              </a:defRPr>
            </a:lvl5pPr>
          </a:lstStyle>
          <a:p>
            <a:pPr lvl="0"/>
            <a:r>
              <a:rPr lang="en-US" dirty="0"/>
              <a:t>Section Sub-Title</a:t>
            </a:r>
          </a:p>
        </p:txBody>
      </p:sp>
    </p:spTree>
    <p:extLst>
      <p:ext uri="{BB962C8B-B14F-4D97-AF65-F5344CB8AC3E}">
        <p14:creationId xmlns:p14="http://schemas.microsoft.com/office/powerpoint/2010/main" val="18847576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image" Target="../media/image2.sv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D2F626-B804-F2D7-30B1-0B59E143092C}"/>
              </a:ext>
            </a:extLst>
          </p:cNvPr>
          <p:cNvSpPr>
            <a:spLocks noGrp="1"/>
          </p:cNvSpPr>
          <p:nvPr>
            <p:ph type="title"/>
          </p:nvPr>
        </p:nvSpPr>
        <p:spPr>
          <a:xfrm>
            <a:off x="457200" y="457200"/>
            <a:ext cx="11274552" cy="457200"/>
          </a:xfrm>
          <a:prstGeom prst="rect">
            <a:avLst/>
          </a:prstGeom>
        </p:spPr>
        <p:txBody>
          <a:bodyPr vert="horz" lIns="0" tIns="0" rIns="0" bIns="0" rtlCol="0" anchor="t">
            <a:noAutofit/>
          </a:bodyPr>
          <a:lstStyle/>
          <a:p>
            <a:r>
              <a:rPr lang="en-US" dirty="0"/>
              <a:t>Click to edit Master title style</a:t>
            </a:r>
          </a:p>
        </p:txBody>
      </p:sp>
      <p:sp>
        <p:nvSpPr>
          <p:cNvPr id="3" name="Text Placeholder 2">
            <a:extLst>
              <a:ext uri="{FF2B5EF4-FFF2-40B4-BE49-F238E27FC236}">
                <a16:creationId xmlns:a16="http://schemas.microsoft.com/office/drawing/2014/main" id="{C3FC5C2F-B2FD-5881-9E1F-8AE48141A72E}"/>
              </a:ext>
            </a:extLst>
          </p:cNvPr>
          <p:cNvSpPr>
            <a:spLocks noGrp="1"/>
          </p:cNvSpPr>
          <p:nvPr>
            <p:ph type="body" idx="1"/>
          </p:nvPr>
        </p:nvSpPr>
        <p:spPr>
          <a:xfrm>
            <a:off x="457200" y="1146968"/>
            <a:ext cx="11271504" cy="5025232"/>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B1906BB-FD5E-81BD-D957-049A5475F349}"/>
              </a:ext>
            </a:extLst>
          </p:cNvPr>
          <p:cNvSpPr>
            <a:spLocks noGrp="1"/>
          </p:cNvSpPr>
          <p:nvPr>
            <p:ph type="dt" sz="half" idx="2"/>
          </p:nvPr>
        </p:nvSpPr>
        <p:spPr>
          <a:xfrm>
            <a:off x="4496844" y="6400800"/>
            <a:ext cx="1370556" cy="228600"/>
          </a:xfrm>
          <a:prstGeom prst="rect">
            <a:avLst/>
          </a:prstGeom>
        </p:spPr>
        <p:txBody>
          <a:bodyPr vert="horz" lIns="0" tIns="0" rIns="0" bIns="0" rtlCol="0" anchor="b"/>
          <a:lstStyle>
            <a:lvl1pPr algn="r">
              <a:defRPr sz="700" spc="0" baseline="0">
                <a:solidFill>
                  <a:schemeClr val="bg1">
                    <a:lumMod val="75000"/>
                  </a:schemeClr>
                </a:solidFill>
                <a:latin typeface="Libre Franklin" pitchFamily="2" charset="77"/>
              </a:defRPr>
            </a:lvl1pPr>
          </a:lstStyle>
          <a:p>
            <a:fld id="{BCA3C29A-3613-EE40-A7A9-67EE01C8D46F}" type="datetime4">
              <a:rPr lang="en-US" smtClean="0"/>
              <a:t>June 3, 2025</a:t>
            </a:fld>
            <a:endParaRPr lang="en-US" dirty="0"/>
          </a:p>
        </p:txBody>
      </p:sp>
      <p:sp>
        <p:nvSpPr>
          <p:cNvPr id="5" name="Footer Placeholder 4">
            <a:extLst>
              <a:ext uri="{FF2B5EF4-FFF2-40B4-BE49-F238E27FC236}">
                <a16:creationId xmlns:a16="http://schemas.microsoft.com/office/drawing/2014/main" id="{D045411B-13E5-01B2-578A-9241B4079C60}"/>
              </a:ext>
            </a:extLst>
          </p:cNvPr>
          <p:cNvSpPr>
            <a:spLocks noGrp="1"/>
          </p:cNvSpPr>
          <p:nvPr>
            <p:ph type="ftr" sz="quarter" idx="3"/>
          </p:nvPr>
        </p:nvSpPr>
        <p:spPr>
          <a:xfrm>
            <a:off x="6324600" y="6400800"/>
            <a:ext cx="4949808" cy="228600"/>
          </a:xfrm>
          <a:prstGeom prst="rect">
            <a:avLst/>
          </a:prstGeom>
        </p:spPr>
        <p:txBody>
          <a:bodyPr vert="horz" lIns="0" tIns="0" rIns="0" bIns="0" rtlCol="0" anchor="b"/>
          <a:lstStyle>
            <a:lvl1pPr algn="r">
              <a:defRPr sz="700">
                <a:solidFill>
                  <a:schemeClr val="bg1">
                    <a:lumMod val="75000"/>
                  </a:schemeClr>
                </a:solidFill>
                <a:latin typeface="Libre Franklin" pitchFamily="2" charset="77"/>
              </a:defRPr>
            </a:lvl1pPr>
          </a:lstStyle>
          <a:p>
            <a:r>
              <a:rPr lang="en-US"/>
              <a:t>Prepared by Americaneagle.com. All contents proprietary and confidential. ©2024</a:t>
            </a:r>
            <a:endParaRPr lang="en-US" dirty="0"/>
          </a:p>
        </p:txBody>
      </p:sp>
      <p:sp>
        <p:nvSpPr>
          <p:cNvPr id="6" name="Slide Number Placeholder 5">
            <a:extLst>
              <a:ext uri="{FF2B5EF4-FFF2-40B4-BE49-F238E27FC236}">
                <a16:creationId xmlns:a16="http://schemas.microsoft.com/office/drawing/2014/main" id="{DFE74C76-2084-761C-38ED-280AA38FEF93}"/>
              </a:ext>
            </a:extLst>
          </p:cNvPr>
          <p:cNvSpPr>
            <a:spLocks noGrp="1"/>
          </p:cNvSpPr>
          <p:nvPr>
            <p:ph type="sldNum" sz="quarter" idx="4"/>
          </p:nvPr>
        </p:nvSpPr>
        <p:spPr>
          <a:xfrm>
            <a:off x="11274408" y="6400800"/>
            <a:ext cx="686930" cy="228600"/>
          </a:xfrm>
          <a:prstGeom prst="rect">
            <a:avLst/>
          </a:prstGeom>
        </p:spPr>
        <p:txBody>
          <a:bodyPr vert="horz" lIns="0" tIns="0" rIns="0" bIns="0" rtlCol="0" anchor="b"/>
          <a:lstStyle>
            <a:lvl1pPr algn="r">
              <a:defRPr sz="700">
                <a:solidFill>
                  <a:schemeClr val="bg1">
                    <a:lumMod val="75000"/>
                  </a:schemeClr>
                </a:solidFill>
                <a:latin typeface="Libre Franklin" pitchFamily="2" charset="77"/>
              </a:defRPr>
            </a:lvl1pPr>
          </a:lstStyle>
          <a:p>
            <a:fld id="{9E91F3BB-F7D0-F649-A242-7709B7249C65}" type="slidenum">
              <a:rPr lang="en-US" smtClean="0"/>
              <a:pPr/>
              <a:t>‹#›</a:t>
            </a:fld>
            <a:endParaRPr lang="en-US" dirty="0"/>
          </a:p>
        </p:txBody>
      </p:sp>
      <p:pic>
        <p:nvPicPr>
          <p:cNvPr id="7" name="Graphic 6">
            <a:extLst>
              <a:ext uri="{FF2B5EF4-FFF2-40B4-BE49-F238E27FC236}">
                <a16:creationId xmlns:a16="http://schemas.microsoft.com/office/drawing/2014/main" id="{E1B81E5C-3806-F15E-D7AA-AF48955E1A34}"/>
              </a:ext>
            </a:extLst>
          </p:cNvPr>
          <p:cNvPicPr>
            <a:picLocks noChangeAspect="1"/>
          </p:cNvPicPr>
          <p:nvPr userDrawn="1"/>
        </p:nvPicPr>
        <p:blipFill>
          <a:blip r:embed="rId63">
            <a:extLst>
              <a:ext uri="{96DAC541-7B7A-43D3-8B79-37D633B846F1}">
                <asvg:svgBlip xmlns:asvg="http://schemas.microsoft.com/office/drawing/2016/SVG/main" r:embed="rId64"/>
              </a:ext>
            </a:extLst>
          </a:blip>
          <a:srcRect/>
          <a:stretch/>
        </p:blipFill>
        <p:spPr>
          <a:xfrm>
            <a:off x="230662" y="6406997"/>
            <a:ext cx="1600198" cy="243305"/>
          </a:xfrm>
          <a:prstGeom prst="rect">
            <a:avLst/>
          </a:prstGeom>
        </p:spPr>
      </p:pic>
    </p:spTree>
    <p:extLst>
      <p:ext uri="{BB962C8B-B14F-4D97-AF65-F5344CB8AC3E}">
        <p14:creationId xmlns:p14="http://schemas.microsoft.com/office/powerpoint/2010/main" val="1950753386"/>
      </p:ext>
    </p:extLst>
  </p:cSld>
  <p:clrMap bg1="lt1" tx1="dk1" bg2="lt2" tx2="dk2" accent1="accent1" accent2="accent2" accent3="accent3" accent4="accent4" accent5="accent5" accent6="accent6" hlink="hlink" folHlink="folHlink"/>
  <p:sldLayoutIdLst>
    <p:sldLayoutId id="2147483650" r:id="rId1"/>
    <p:sldLayoutId id="2147483783" r:id="rId2"/>
    <p:sldLayoutId id="2147483782" r:id="rId3"/>
    <p:sldLayoutId id="2147483773" r:id="rId4"/>
    <p:sldLayoutId id="2147483659" r:id="rId5"/>
    <p:sldLayoutId id="2147483660" r:id="rId6"/>
    <p:sldLayoutId id="2147483760" r:id="rId7"/>
    <p:sldLayoutId id="2147483777" r:id="rId8"/>
    <p:sldLayoutId id="2147483784" r:id="rId9"/>
    <p:sldLayoutId id="2147483785" r:id="rId10"/>
    <p:sldLayoutId id="2147483762" r:id="rId11"/>
    <p:sldLayoutId id="2147483651" r:id="rId12"/>
    <p:sldLayoutId id="2147483652" r:id="rId13"/>
    <p:sldLayoutId id="2147483653" r:id="rId14"/>
    <p:sldLayoutId id="2147483684" r:id="rId15"/>
    <p:sldLayoutId id="2147483685" r:id="rId16"/>
    <p:sldLayoutId id="2147483780" r:id="rId17"/>
    <p:sldLayoutId id="2147483786" r:id="rId18"/>
    <p:sldLayoutId id="2147483781" r:id="rId19"/>
    <p:sldLayoutId id="2147483794" r:id="rId20"/>
    <p:sldLayoutId id="2147483797" r:id="rId21"/>
    <p:sldLayoutId id="2147483798" r:id="rId22"/>
    <p:sldLayoutId id="2147483778" r:id="rId23"/>
    <p:sldLayoutId id="2147483795" r:id="rId24"/>
    <p:sldLayoutId id="2147483757" r:id="rId25"/>
    <p:sldLayoutId id="2147483770" r:id="rId26"/>
    <p:sldLayoutId id="2147483657" r:id="rId27"/>
    <p:sldLayoutId id="2147483655" r:id="rId28"/>
    <p:sldLayoutId id="2147483702" r:id="rId29"/>
    <p:sldLayoutId id="2147483703" r:id="rId30"/>
    <p:sldLayoutId id="2147483707" r:id="rId31"/>
    <p:sldLayoutId id="2147483708" r:id="rId32"/>
    <p:sldLayoutId id="2147483696" r:id="rId33"/>
    <p:sldLayoutId id="2147483697" r:id="rId34"/>
    <p:sldLayoutId id="2147483722" r:id="rId35"/>
    <p:sldLayoutId id="2147483723" r:id="rId36"/>
    <p:sldLayoutId id="2147483724" r:id="rId37"/>
    <p:sldLayoutId id="2147483752" r:id="rId38"/>
    <p:sldLayoutId id="2147483754" r:id="rId39"/>
    <p:sldLayoutId id="2147483751" r:id="rId40"/>
    <p:sldLayoutId id="2147483753" r:id="rId41"/>
    <p:sldLayoutId id="2147483713" r:id="rId42"/>
    <p:sldLayoutId id="2147483725" r:id="rId43"/>
    <p:sldLayoutId id="2147483717" r:id="rId44"/>
    <p:sldLayoutId id="2147483769" r:id="rId45"/>
    <p:sldLayoutId id="2147483755" r:id="rId46"/>
    <p:sldLayoutId id="2147483743" r:id="rId47"/>
    <p:sldLayoutId id="2147483741" r:id="rId48"/>
    <p:sldLayoutId id="2147483742" r:id="rId49"/>
    <p:sldLayoutId id="2147483746" r:id="rId50"/>
    <p:sldLayoutId id="2147483792" r:id="rId51"/>
    <p:sldLayoutId id="2147483791" r:id="rId52"/>
    <p:sldLayoutId id="2147483793" r:id="rId53"/>
    <p:sldLayoutId id="2147483731" r:id="rId54"/>
    <p:sldLayoutId id="2147483733" r:id="rId55"/>
    <p:sldLayoutId id="2147483732" r:id="rId56"/>
    <p:sldLayoutId id="2147483776" r:id="rId57"/>
    <p:sldLayoutId id="2147483674" r:id="rId58"/>
    <p:sldLayoutId id="2147483789" r:id="rId59"/>
    <p:sldLayoutId id="2147483799" r:id="rId60"/>
    <p:sldLayoutId id="2147483761" r:id="rId61"/>
  </p:sldLayoutIdLst>
  <p:hf sldNum="0" hdr="0"/>
  <p:txStyles>
    <p:titleStyle>
      <a:lvl1pPr algn="l" defTabSz="914400" rtl="0" eaLnBrk="1" latinLnBrk="0" hangingPunct="1">
        <a:lnSpc>
          <a:spcPct val="100000"/>
        </a:lnSpc>
        <a:spcBef>
          <a:spcPct val="0"/>
        </a:spcBef>
        <a:buNone/>
        <a:defRPr sz="2800" b="1" i="0" kern="1200">
          <a:solidFill>
            <a:schemeClr val="tx2"/>
          </a:solidFill>
          <a:latin typeface="Libre Franklin ExtraBold" pitchFamily="2" charset="77"/>
          <a:ea typeface="+mj-ea"/>
          <a:cs typeface="+mj-cs"/>
        </a:defRPr>
      </a:lvl1pPr>
    </p:titleStyle>
    <p:bodyStyle>
      <a:lvl1pPr marL="283464" indent="-283464" algn="l" defTabSz="283464" rtl="0" eaLnBrk="1" latinLnBrk="0" hangingPunct="1">
        <a:lnSpc>
          <a:spcPct val="100000"/>
        </a:lnSpc>
        <a:spcBef>
          <a:spcPts val="0"/>
        </a:spcBef>
        <a:buFont typeface="Arial" panose="020B0604020202020204" pitchFamily="34" charset="0"/>
        <a:buChar char="•"/>
        <a:defRPr sz="1400" b="0" i="0" kern="1200">
          <a:solidFill>
            <a:schemeClr val="tx1"/>
          </a:solidFill>
          <a:latin typeface="Libre Franklin" pitchFamily="2" charset="77"/>
          <a:ea typeface="+mn-ea"/>
          <a:cs typeface="+mn-cs"/>
        </a:defRPr>
      </a:lvl1pPr>
      <a:lvl2pPr marL="566928" indent="-283464" algn="l" defTabSz="283464" rtl="0" eaLnBrk="1" latinLnBrk="0" hangingPunct="1">
        <a:lnSpc>
          <a:spcPct val="100000"/>
        </a:lnSpc>
        <a:spcBef>
          <a:spcPts val="0"/>
        </a:spcBef>
        <a:buFont typeface="Arial" panose="020B0604020202020204" pitchFamily="34" charset="0"/>
        <a:buChar char="•"/>
        <a:defRPr sz="1400" b="0" i="0" kern="1200">
          <a:solidFill>
            <a:schemeClr val="tx1"/>
          </a:solidFill>
          <a:latin typeface="Libre Franklin" pitchFamily="2" charset="77"/>
          <a:ea typeface="+mn-ea"/>
          <a:cs typeface="+mn-cs"/>
        </a:defRPr>
      </a:lvl2pPr>
      <a:lvl3pPr marL="850392" indent="-285750" algn="l" defTabSz="283464" rtl="0" eaLnBrk="1" latinLnBrk="0" hangingPunct="1">
        <a:lnSpc>
          <a:spcPct val="100000"/>
        </a:lnSpc>
        <a:spcBef>
          <a:spcPts val="0"/>
        </a:spcBef>
        <a:buFont typeface="Arial" panose="020B0604020202020204" pitchFamily="34" charset="0"/>
        <a:buChar char="•"/>
        <a:defRPr sz="1400" b="0" i="0" kern="1200">
          <a:solidFill>
            <a:schemeClr val="tx1"/>
          </a:solidFill>
          <a:latin typeface="Libre Franklin" pitchFamily="2" charset="77"/>
          <a:ea typeface="+mn-ea"/>
          <a:cs typeface="+mn-cs"/>
        </a:defRPr>
      </a:lvl3pPr>
      <a:lvl4pPr marL="1133856" indent="-285750" algn="l" defTabSz="283464" rtl="0" eaLnBrk="1" latinLnBrk="0" hangingPunct="1">
        <a:lnSpc>
          <a:spcPct val="100000"/>
        </a:lnSpc>
        <a:spcBef>
          <a:spcPts val="0"/>
        </a:spcBef>
        <a:buFont typeface="Arial" panose="020B0604020202020204" pitchFamily="34" charset="0"/>
        <a:buChar char="•"/>
        <a:defRPr sz="1400" b="0" i="0" kern="1200">
          <a:solidFill>
            <a:schemeClr val="tx1"/>
          </a:solidFill>
          <a:latin typeface="Libre Franklin" pitchFamily="2" charset="77"/>
          <a:ea typeface="+mn-ea"/>
          <a:cs typeface="+mn-cs"/>
        </a:defRPr>
      </a:lvl4pPr>
      <a:lvl5pPr marL="1417320" indent="-285750" algn="l" defTabSz="283464" rtl="0" eaLnBrk="1" latinLnBrk="0" hangingPunct="1">
        <a:lnSpc>
          <a:spcPct val="100000"/>
        </a:lnSpc>
        <a:spcBef>
          <a:spcPts val="0"/>
        </a:spcBef>
        <a:buFont typeface="Arial" panose="020B0604020202020204" pitchFamily="34" charset="0"/>
        <a:buChar char="•"/>
        <a:defRPr sz="1400" b="0" i="0" kern="1200">
          <a:solidFill>
            <a:schemeClr val="tx1"/>
          </a:solidFill>
          <a:latin typeface="Libre Franklin"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88" userDrawn="1">
          <p15:clr>
            <a:srgbClr val="F26B43"/>
          </p15:clr>
        </p15:guide>
        <p15:guide id="4" orient="horz" pos="288" userDrawn="1">
          <p15:clr>
            <a:srgbClr val="F26B43"/>
          </p15:clr>
        </p15:guide>
        <p15:guide id="5" orient="horz" pos="576" userDrawn="1">
          <p15:clr>
            <a:srgbClr val="F26B43"/>
          </p15:clr>
        </p15:guide>
        <p15:guide id="6" orient="horz" pos="720" userDrawn="1">
          <p15:clr>
            <a:srgbClr val="F26B43"/>
          </p15:clr>
        </p15:guide>
        <p15:guide id="7" pos="7392" userDrawn="1">
          <p15:clr>
            <a:srgbClr val="F26B43"/>
          </p15:clr>
        </p15:guide>
        <p15:guide id="8" orient="horz" pos="4032" userDrawn="1">
          <p15:clr>
            <a:srgbClr val="F26B43"/>
          </p15:clr>
        </p15:guide>
        <p15:guide id="9" orient="horz" pos="3888" userDrawn="1">
          <p15:clr>
            <a:srgbClr val="F26B43"/>
          </p15:clr>
        </p15:guide>
        <p15:guide id="10" pos="3984" userDrawn="1">
          <p15:clr>
            <a:srgbClr val="F26B43"/>
          </p15:clr>
        </p15:guide>
        <p15:guide id="11" pos="369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hyperlink" Target="https://github.com/Sitecore/content-sdk" TargetMode="External"/><Relationship Id="rId2" Type="http://schemas.openxmlformats.org/officeDocument/2006/relationships/hyperlink" Target="https://github.com/Sitecore/marketplace-sdk" TargetMode="Externa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mailto:nona.dzhurkova@americaneagle.com" TargetMode="External"/><Relationship Id="rId1" Type="http://schemas.openxmlformats.org/officeDocument/2006/relationships/slideLayout" Target="../slideLayouts/slideLayout10.xml"/><Relationship Id="rId4" Type="http://schemas.openxmlformats.org/officeDocument/2006/relationships/image" Target="../media/image49.jpg"/></Relationships>
</file>

<file path=ppt/slides/_rels/slide2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hyperlink" Target="https://sitecore-sofia.vercel.app/" TargetMode="Externa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hyperlink" Target="https://sitecore-sofia.vercel.app/" TargetMode="Externa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D48D91-11BF-9FA6-BFBE-25BEB1FF9C83}"/>
              </a:ext>
            </a:extLst>
          </p:cNvPr>
          <p:cNvSpPr>
            <a:spLocks noGrp="1"/>
          </p:cNvSpPr>
          <p:nvPr>
            <p:ph type="title"/>
          </p:nvPr>
        </p:nvSpPr>
        <p:spPr>
          <a:xfrm>
            <a:off x="1371600" y="1143000"/>
            <a:ext cx="7409329" cy="2350971"/>
          </a:xfrm>
        </p:spPr>
        <p:txBody>
          <a:bodyPr/>
          <a:lstStyle/>
          <a:p>
            <a:r>
              <a:rPr lang="en-GB" sz="3200" b="0" i="0" dirty="0">
                <a:effectLst/>
                <a:latin typeface="Libre Franklin ExtraBold" pitchFamily="2" charset="0"/>
              </a:rPr>
              <a:t>SUGCON Europe 2025</a:t>
            </a:r>
            <a:endParaRPr lang="en-US" sz="3200" dirty="0">
              <a:latin typeface="Libre Franklin ExtraBold" pitchFamily="2" charset="0"/>
            </a:endParaRPr>
          </a:p>
        </p:txBody>
      </p:sp>
      <p:sp>
        <p:nvSpPr>
          <p:cNvPr id="5" name="Text Placeholder 4">
            <a:extLst>
              <a:ext uri="{FF2B5EF4-FFF2-40B4-BE49-F238E27FC236}">
                <a16:creationId xmlns:a16="http://schemas.microsoft.com/office/drawing/2014/main" id="{8267B277-7121-2F28-6881-284B3BDCB709}"/>
              </a:ext>
            </a:extLst>
          </p:cNvPr>
          <p:cNvSpPr>
            <a:spLocks noGrp="1"/>
          </p:cNvSpPr>
          <p:nvPr>
            <p:ph type="body" sz="quarter" idx="24"/>
          </p:nvPr>
        </p:nvSpPr>
        <p:spPr/>
        <p:txBody>
          <a:bodyPr/>
          <a:lstStyle/>
          <a:p>
            <a:r>
              <a:rPr lang="en-GB" b="0" i="0" dirty="0">
                <a:effectLst/>
                <a:latin typeface="+mn-lt"/>
              </a:rPr>
              <a:t>A Look into the Future of Sitecore</a:t>
            </a:r>
            <a:endParaRPr lang="en-US" dirty="0">
              <a:latin typeface="+mn-lt"/>
            </a:endParaRPr>
          </a:p>
        </p:txBody>
      </p:sp>
      <p:sp>
        <p:nvSpPr>
          <p:cNvPr id="6" name="Date Placeholder 5">
            <a:extLst>
              <a:ext uri="{FF2B5EF4-FFF2-40B4-BE49-F238E27FC236}">
                <a16:creationId xmlns:a16="http://schemas.microsoft.com/office/drawing/2014/main" id="{21DC499D-B4E3-EFCB-FF49-A013467CA985}"/>
              </a:ext>
            </a:extLst>
          </p:cNvPr>
          <p:cNvSpPr>
            <a:spLocks noGrp="1"/>
          </p:cNvSpPr>
          <p:nvPr>
            <p:ph type="dt" sz="half" idx="4294967295"/>
          </p:nvPr>
        </p:nvSpPr>
        <p:spPr>
          <a:xfrm>
            <a:off x="-1" y="6105525"/>
            <a:ext cx="1106905" cy="131646"/>
          </a:xfrm>
        </p:spPr>
        <p:txBody>
          <a:bodyPr/>
          <a:lstStyle/>
          <a:p>
            <a:fld id="{09CE0315-F930-9A41-9603-6DC0071E4355}" type="datetime4">
              <a:rPr lang="en-US" smtClean="0"/>
              <a:t>June 3, 2025</a:t>
            </a:fld>
            <a:endParaRPr lang="en-US" dirty="0"/>
          </a:p>
        </p:txBody>
      </p:sp>
      <p:pic>
        <p:nvPicPr>
          <p:cNvPr id="9" name="Picture 8" descr="A black text on a white background&#10;&#10;AI-generated content may be incorrect.">
            <a:extLst>
              <a:ext uri="{FF2B5EF4-FFF2-40B4-BE49-F238E27FC236}">
                <a16:creationId xmlns:a16="http://schemas.microsoft.com/office/drawing/2014/main" id="{571727D6-B9D7-10BB-6731-3DE5CB74F79D}"/>
              </a:ext>
            </a:extLst>
          </p:cNvPr>
          <p:cNvPicPr>
            <a:picLocks noChangeAspect="1"/>
          </p:cNvPicPr>
          <p:nvPr/>
        </p:nvPicPr>
        <p:blipFill>
          <a:blip r:embed="rId3"/>
          <a:stretch>
            <a:fillRect/>
          </a:stretch>
        </p:blipFill>
        <p:spPr>
          <a:xfrm>
            <a:off x="278113" y="150236"/>
            <a:ext cx="2725033" cy="892418"/>
          </a:xfrm>
          <a:prstGeom prst="rect">
            <a:avLst/>
          </a:prstGeom>
        </p:spPr>
      </p:pic>
    </p:spTree>
    <p:extLst>
      <p:ext uri="{BB962C8B-B14F-4D97-AF65-F5344CB8AC3E}">
        <p14:creationId xmlns:p14="http://schemas.microsoft.com/office/powerpoint/2010/main" val="1433842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 with text on it&#10;&#10;AI-generated content may be incorrect.">
            <a:extLst>
              <a:ext uri="{FF2B5EF4-FFF2-40B4-BE49-F238E27FC236}">
                <a16:creationId xmlns:a16="http://schemas.microsoft.com/office/drawing/2014/main" id="{FA4FD920-04CD-AD54-AC30-CFD9CD5DA559}"/>
              </a:ext>
            </a:extLst>
          </p:cNvPr>
          <p:cNvPicPr>
            <a:picLocks noChangeAspect="1"/>
          </p:cNvPicPr>
          <p:nvPr/>
        </p:nvPicPr>
        <p:blipFill>
          <a:blip r:embed="rId2"/>
          <a:srcRect l="29308" r="19292"/>
          <a:stretch>
            <a:fillRect/>
          </a:stretch>
        </p:blipFill>
        <p:spPr>
          <a:xfrm>
            <a:off x="7064080" y="1001028"/>
            <a:ext cx="4577191" cy="5043638"/>
          </a:xfrm>
          <a:prstGeom prst="roundRect">
            <a:avLst>
              <a:gd name="adj" fmla="val 2356"/>
            </a:avLst>
          </a:prstGeom>
          <a:noFill/>
          <a:ln>
            <a:solidFill>
              <a:schemeClr val="bg1">
                <a:lumMod val="95000"/>
              </a:schemeClr>
            </a:solidFill>
          </a:ln>
          <a:effectLst/>
        </p:spPr>
      </p:pic>
      <p:sp>
        <p:nvSpPr>
          <p:cNvPr id="3" name="Title 2">
            <a:extLst>
              <a:ext uri="{FF2B5EF4-FFF2-40B4-BE49-F238E27FC236}">
                <a16:creationId xmlns:a16="http://schemas.microsoft.com/office/drawing/2014/main" id="{FBD2AF5C-C513-01B6-954F-165969D16AF3}"/>
              </a:ext>
            </a:extLst>
          </p:cNvPr>
          <p:cNvSpPr>
            <a:spLocks noGrp="1"/>
          </p:cNvSpPr>
          <p:nvPr>
            <p:ph type="title"/>
          </p:nvPr>
        </p:nvSpPr>
        <p:spPr>
          <a:xfrm>
            <a:off x="1352350" y="353728"/>
            <a:ext cx="8109284" cy="1157438"/>
          </a:xfrm>
        </p:spPr>
        <p:txBody>
          <a:bodyPr anchor="t">
            <a:noAutofit/>
          </a:bodyPr>
          <a:lstStyle/>
          <a:p>
            <a:pPr>
              <a:lnSpc>
                <a:spcPct val="90000"/>
              </a:lnSpc>
            </a:pPr>
            <a:r>
              <a:rPr lang="en-GB" sz="2800" dirty="0">
                <a:latin typeface="Libre Franklin ExtraBold" pitchFamily="2" charset="0"/>
              </a:rPr>
              <a:t>Lessons learned: 2 years after building our first XM Cloud by Derk </a:t>
            </a:r>
            <a:r>
              <a:rPr lang="en-GB" sz="2800" dirty="0" err="1">
                <a:latin typeface="Libre Franklin ExtraBold" pitchFamily="2" charset="0"/>
              </a:rPr>
              <a:t>Hudepol</a:t>
            </a:r>
            <a:endParaRPr lang="en-GB" sz="2800" dirty="0">
              <a:latin typeface="Libre Franklin ExtraBold" pitchFamily="2" charset="0"/>
            </a:endParaRPr>
          </a:p>
        </p:txBody>
      </p:sp>
      <p:sp>
        <p:nvSpPr>
          <p:cNvPr id="2" name="Text Placeholder 1">
            <a:extLst>
              <a:ext uri="{FF2B5EF4-FFF2-40B4-BE49-F238E27FC236}">
                <a16:creationId xmlns:a16="http://schemas.microsoft.com/office/drawing/2014/main" id="{0E990F6E-4A5F-4F89-D7C6-85D26D125628}"/>
              </a:ext>
            </a:extLst>
          </p:cNvPr>
          <p:cNvSpPr>
            <a:spLocks noGrp="1"/>
          </p:cNvSpPr>
          <p:nvPr>
            <p:ph type="body" sz="quarter" idx="24"/>
          </p:nvPr>
        </p:nvSpPr>
        <p:spPr>
          <a:xfrm>
            <a:off x="1410101" y="1441010"/>
            <a:ext cx="5279457" cy="4574779"/>
          </a:xfrm>
        </p:spPr>
        <p:txBody>
          <a:bodyPr>
            <a:normAutofit fontScale="92500" lnSpcReduction="10000"/>
          </a:bodyPr>
          <a:lstStyle/>
          <a:p>
            <a:pPr>
              <a:spcAft>
                <a:spcPts val="600"/>
              </a:spcAft>
            </a:pPr>
            <a:r>
              <a:rPr lang="en-GB" b="0" i="0" dirty="0">
                <a:effectLst/>
              </a:rPr>
              <a:t>This session shared lessons from nearly three years of working with XM Cloud in a real-world, high-traffic setup. It covered technical decisions, growing pains, and how the team adapted as the platform evolved.</a:t>
            </a:r>
            <a:endParaRPr lang="en-US" b="0" i="0" dirty="0">
              <a:effectLst/>
            </a:endParaRPr>
          </a:p>
          <a:p>
            <a:pPr marL="285750" indent="-285750">
              <a:spcAft>
                <a:spcPts val="600"/>
              </a:spcAft>
              <a:buFont typeface="Arial" panose="020B0604020202020204" pitchFamily="34" charset="0"/>
              <a:buChar char="•"/>
            </a:pPr>
            <a:endParaRPr lang="en-US" dirty="0"/>
          </a:p>
          <a:p>
            <a:pPr marL="285750" indent="-285750">
              <a:spcAft>
                <a:spcPts val="600"/>
              </a:spcAft>
              <a:buFont typeface="Arial" panose="020B0604020202020204" pitchFamily="34" charset="0"/>
              <a:buChar char="•"/>
            </a:pPr>
            <a:r>
              <a:rPr lang="en-US" b="0" i="0" dirty="0">
                <a:effectLst/>
              </a:rPr>
              <a:t>Figma driven deployment</a:t>
            </a:r>
          </a:p>
          <a:p>
            <a:pPr marL="285750" indent="-285750">
              <a:spcAft>
                <a:spcPts val="600"/>
              </a:spcAft>
              <a:buFont typeface="Arial" panose="020B0604020202020204" pitchFamily="34" charset="0"/>
              <a:buChar char="•"/>
            </a:pPr>
            <a:r>
              <a:rPr lang="en-US" dirty="0"/>
              <a:t>800% Productivity Increase, 390% Mobile Page speed Increase</a:t>
            </a:r>
            <a:endParaRPr lang="en-US" b="0" i="0" dirty="0">
              <a:effectLst/>
            </a:endParaRPr>
          </a:p>
          <a:p>
            <a:pPr marL="285750" indent="-285750">
              <a:spcAft>
                <a:spcPts val="600"/>
              </a:spcAft>
              <a:buFont typeface="Arial" panose="020B0604020202020204" pitchFamily="34" charset="0"/>
              <a:buChar char="•"/>
            </a:pPr>
            <a:r>
              <a:rPr lang="en-US" b="0" i="0" dirty="0">
                <a:effectLst/>
              </a:rPr>
              <a:t>Moving to </a:t>
            </a:r>
            <a:r>
              <a:rPr lang="en-US" b="0" i="0" dirty="0" err="1">
                <a:effectLst/>
              </a:rPr>
              <a:t>Monorepo</a:t>
            </a:r>
            <a:endParaRPr lang="en-US" b="0" i="0" dirty="0">
              <a:effectLst/>
            </a:endParaRPr>
          </a:p>
          <a:p>
            <a:pPr marL="285750" indent="-285750">
              <a:spcAft>
                <a:spcPts val="600"/>
              </a:spcAft>
              <a:buFont typeface="Arial" panose="020B0604020202020204" pitchFamily="34" charset="0"/>
              <a:buChar char="•"/>
            </a:pPr>
            <a:r>
              <a:rPr lang="en-US" dirty="0"/>
              <a:t>JSS Upgrades</a:t>
            </a:r>
          </a:p>
          <a:p>
            <a:pPr marL="285750" indent="-285750">
              <a:spcAft>
                <a:spcPts val="600"/>
              </a:spcAft>
              <a:buFont typeface="Arial" panose="020B0604020202020204" pitchFamily="34" charset="0"/>
              <a:buChar char="•"/>
            </a:pPr>
            <a:r>
              <a:rPr lang="en-US" dirty="0"/>
              <a:t>Edge Limitations</a:t>
            </a:r>
          </a:p>
          <a:p>
            <a:pPr marL="285750" indent="-285750">
              <a:spcAft>
                <a:spcPts val="600"/>
              </a:spcAft>
              <a:buFont typeface="Arial" panose="020B0604020202020204" pitchFamily="34" charset="0"/>
              <a:buChar char="•"/>
            </a:pPr>
            <a:r>
              <a:rPr lang="en-US" b="0" i="0" dirty="0" err="1">
                <a:effectLst/>
              </a:rPr>
              <a:t>Vercel</a:t>
            </a:r>
            <a:r>
              <a:rPr lang="en-US" b="0" i="0" dirty="0">
                <a:effectLst/>
              </a:rPr>
              <a:t> performance </a:t>
            </a:r>
          </a:p>
          <a:p>
            <a:pPr marL="285750" indent="-285750">
              <a:spcAft>
                <a:spcPts val="600"/>
              </a:spcAft>
              <a:buFont typeface="Arial" panose="020B0604020202020204" pitchFamily="34" charset="0"/>
              <a:buChar char="•"/>
            </a:pPr>
            <a:r>
              <a:rPr lang="en-US" dirty="0"/>
              <a:t>Publishing</a:t>
            </a:r>
          </a:p>
          <a:p>
            <a:pPr marL="285750" indent="-285750">
              <a:spcAft>
                <a:spcPts val="600"/>
              </a:spcAft>
              <a:buFont typeface="Arial" panose="020B0604020202020204" pitchFamily="34" charset="0"/>
              <a:buChar char="•"/>
            </a:pPr>
            <a:r>
              <a:rPr lang="en-US" dirty="0"/>
              <a:t>Search</a:t>
            </a:r>
          </a:p>
          <a:p>
            <a:pPr marL="285750" indent="-285750">
              <a:spcAft>
                <a:spcPts val="600"/>
              </a:spcAft>
              <a:buFont typeface="Arial" panose="020B0604020202020204" pitchFamily="34" charset="0"/>
              <a:buChar char="•"/>
            </a:pPr>
            <a:r>
              <a:rPr lang="en-US" b="0" i="0" dirty="0">
                <a:effectLst/>
              </a:rPr>
              <a:t>XM Changelog</a:t>
            </a:r>
            <a:endParaRPr lang="bg-BG" b="0" i="0" dirty="0">
              <a:effectLst/>
            </a:endParaRPr>
          </a:p>
          <a:p>
            <a:pPr>
              <a:spcAft>
                <a:spcPts val="600"/>
              </a:spcAft>
            </a:pPr>
            <a:endParaRPr lang="en-US" b="0" i="0" dirty="0">
              <a:effectLst/>
            </a:endParaRPr>
          </a:p>
          <a:p>
            <a:pPr>
              <a:spcAft>
                <a:spcPts val="600"/>
              </a:spcAft>
            </a:pPr>
            <a:endParaRPr lang="en-GB" b="0" i="0" dirty="0">
              <a:effectLst/>
            </a:endParaRPr>
          </a:p>
        </p:txBody>
      </p:sp>
    </p:spTree>
    <p:extLst>
      <p:ext uri="{BB962C8B-B14F-4D97-AF65-F5344CB8AC3E}">
        <p14:creationId xmlns:p14="http://schemas.microsoft.com/office/powerpoint/2010/main" val="1467788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DD7DB84-6CC7-78CE-E6A2-663641C6A51F}"/>
              </a:ext>
            </a:extLst>
          </p:cNvPr>
          <p:cNvPicPr>
            <a:picLocks noChangeAspect="1"/>
          </p:cNvPicPr>
          <p:nvPr/>
        </p:nvPicPr>
        <p:blipFill>
          <a:blip r:embed="rId2"/>
          <a:srcRect l="16162" r="22430" b="-2"/>
          <a:stretch>
            <a:fillRect/>
          </a:stretch>
        </p:blipFill>
        <p:spPr>
          <a:xfrm>
            <a:off x="7488454" y="1236847"/>
            <a:ext cx="4408371" cy="4845842"/>
          </a:xfrm>
          <a:prstGeom prst="roundRect">
            <a:avLst>
              <a:gd name="adj" fmla="val 2356"/>
            </a:avLst>
          </a:prstGeom>
          <a:noFill/>
          <a:ln>
            <a:solidFill>
              <a:schemeClr val="bg1">
                <a:lumMod val="95000"/>
              </a:schemeClr>
            </a:solidFill>
          </a:ln>
          <a:effectLst/>
        </p:spPr>
      </p:pic>
      <p:sp>
        <p:nvSpPr>
          <p:cNvPr id="3" name="Title 2">
            <a:extLst>
              <a:ext uri="{FF2B5EF4-FFF2-40B4-BE49-F238E27FC236}">
                <a16:creationId xmlns:a16="http://schemas.microsoft.com/office/drawing/2014/main" id="{B7E8500E-E498-3751-CAC6-C9ED98237356}"/>
              </a:ext>
            </a:extLst>
          </p:cNvPr>
          <p:cNvSpPr>
            <a:spLocks noGrp="1"/>
          </p:cNvSpPr>
          <p:nvPr>
            <p:ph type="title"/>
          </p:nvPr>
        </p:nvSpPr>
        <p:spPr>
          <a:xfrm>
            <a:off x="1323474" y="584735"/>
            <a:ext cx="7878278" cy="839804"/>
          </a:xfrm>
        </p:spPr>
        <p:txBody>
          <a:bodyPr anchor="t">
            <a:noAutofit/>
          </a:bodyPr>
          <a:lstStyle/>
          <a:p>
            <a:pPr>
              <a:lnSpc>
                <a:spcPct val="90000"/>
              </a:lnSpc>
            </a:pPr>
            <a:r>
              <a:rPr lang="en-GB" sz="2800" b="1" i="0" dirty="0">
                <a:effectLst/>
                <a:latin typeface="Libre Franklin ExtraBold" pitchFamily="2" charset="0"/>
              </a:rPr>
              <a:t>30 min of AI in Sitecore by Morten Ljungberg</a:t>
            </a:r>
            <a:endParaRPr lang="en-GB" sz="2800" dirty="0">
              <a:latin typeface="Libre Franklin ExtraBold" pitchFamily="2" charset="0"/>
            </a:endParaRPr>
          </a:p>
        </p:txBody>
      </p:sp>
      <p:sp>
        <p:nvSpPr>
          <p:cNvPr id="2" name="Text Placeholder 1">
            <a:extLst>
              <a:ext uri="{FF2B5EF4-FFF2-40B4-BE49-F238E27FC236}">
                <a16:creationId xmlns:a16="http://schemas.microsoft.com/office/drawing/2014/main" id="{E01AE18F-0527-7343-A3C1-D9ED8A94BC5C}"/>
              </a:ext>
            </a:extLst>
          </p:cNvPr>
          <p:cNvSpPr>
            <a:spLocks noGrp="1"/>
          </p:cNvSpPr>
          <p:nvPr>
            <p:ph type="body" sz="quarter" idx="24"/>
          </p:nvPr>
        </p:nvSpPr>
        <p:spPr>
          <a:xfrm>
            <a:off x="1376413" y="1395663"/>
            <a:ext cx="5977288" cy="4333403"/>
          </a:xfrm>
        </p:spPr>
        <p:txBody>
          <a:bodyPr>
            <a:normAutofit/>
          </a:bodyPr>
          <a:lstStyle/>
          <a:p>
            <a:pPr>
              <a:spcAft>
                <a:spcPts val="600"/>
              </a:spcAft>
            </a:pPr>
            <a:endParaRPr lang="en-GB" b="1" dirty="0"/>
          </a:p>
          <a:p>
            <a:pPr>
              <a:spcAft>
                <a:spcPts val="600"/>
              </a:spcAft>
            </a:pPr>
            <a:r>
              <a:rPr lang="en-GB" b="1" i="0" dirty="0">
                <a:effectLst/>
              </a:rPr>
              <a:t>Live Demo</a:t>
            </a:r>
            <a:br>
              <a:rPr lang="en-GB" b="1" i="0" dirty="0">
                <a:effectLst/>
              </a:rPr>
            </a:br>
            <a:r>
              <a:rPr lang="en-GB" dirty="0"/>
              <a:t>The session will take you through all AI which is currently in all Sitecore platforms + what is just around the corner</a:t>
            </a:r>
          </a:p>
          <a:p>
            <a:pPr>
              <a:spcAft>
                <a:spcPts val="600"/>
              </a:spcAft>
            </a:pPr>
            <a:endParaRPr lang="en-GB" dirty="0"/>
          </a:p>
          <a:p>
            <a:pPr marL="285750" indent="-285750">
              <a:spcAft>
                <a:spcPts val="600"/>
              </a:spcAft>
              <a:buFont typeface="Arial" panose="020B0604020202020204" pitchFamily="34" charset="0"/>
              <a:buChar char="•"/>
            </a:pPr>
            <a:r>
              <a:rPr lang="en-GB" dirty="0"/>
              <a:t>AI Integration – across Sitecore platform</a:t>
            </a:r>
          </a:p>
          <a:p>
            <a:pPr marL="285750" indent="-285750">
              <a:spcAft>
                <a:spcPts val="600"/>
              </a:spcAft>
              <a:buFont typeface="Arial" panose="020B0604020202020204" pitchFamily="34" charset="0"/>
              <a:buChar char="•"/>
            </a:pPr>
            <a:r>
              <a:rPr lang="en-GB" dirty="0"/>
              <a:t>Sitecore Stream – brand-aware intelligence</a:t>
            </a:r>
          </a:p>
          <a:p>
            <a:pPr marL="285750" indent="-285750">
              <a:spcAft>
                <a:spcPts val="600"/>
              </a:spcAft>
              <a:buFont typeface="Arial" panose="020B0604020202020204" pitchFamily="34" charset="0"/>
              <a:buChar char="•"/>
            </a:pPr>
            <a:r>
              <a:rPr lang="en-GB" dirty="0"/>
              <a:t>AI Agents and Copilots  - content creation</a:t>
            </a:r>
          </a:p>
          <a:p>
            <a:pPr>
              <a:spcAft>
                <a:spcPts val="600"/>
              </a:spcAft>
            </a:pPr>
            <a:endParaRPr lang="en-GB" dirty="0"/>
          </a:p>
          <a:p>
            <a:pPr>
              <a:spcAft>
                <a:spcPts val="600"/>
              </a:spcAft>
            </a:pPr>
            <a:endParaRPr lang="en-GB" dirty="0"/>
          </a:p>
        </p:txBody>
      </p:sp>
    </p:spTree>
    <p:extLst>
      <p:ext uri="{BB962C8B-B14F-4D97-AF65-F5344CB8AC3E}">
        <p14:creationId xmlns:p14="http://schemas.microsoft.com/office/powerpoint/2010/main" val="393270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68AAF-8EDF-ED04-98ED-817FBB3A5ED1}"/>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99140E11-BF98-3752-7DBC-9B4F33A7648E}"/>
              </a:ext>
            </a:extLst>
          </p:cNvPr>
          <p:cNvPicPr>
            <a:picLocks noChangeAspect="1"/>
          </p:cNvPicPr>
          <p:nvPr/>
        </p:nvPicPr>
        <p:blipFill>
          <a:blip r:embed="rId2"/>
          <a:srcRect l="40632" t="26809" r="3733"/>
          <a:stretch/>
        </p:blipFill>
        <p:spPr>
          <a:xfrm>
            <a:off x="5447036" y="1944303"/>
            <a:ext cx="6613419" cy="4283241"/>
          </a:xfrm>
          <a:prstGeom prst="roundRect">
            <a:avLst>
              <a:gd name="adj" fmla="val 2356"/>
            </a:avLst>
          </a:prstGeom>
          <a:noFill/>
          <a:ln>
            <a:solidFill>
              <a:schemeClr val="bg1">
                <a:lumMod val="95000"/>
              </a:schemeClr>
            </a:solidFill>
          </a:ln>
          <a:effectLst/>
        </p:spPr>
      </p:pic>
      <p:sp>
        <p:nvSpPr>
          <p:cNvPr id="3" name="Title 2">
            <a:extLst>
              <a:ext uri="{FF2B5EF4-FFF2-40B4-BE49-F238E27FC236}">
                <a16:creationId xmlns:a16="http://schemas.microsoft.com/office/drawing/2014/main" id="{E8DF4E38-0087-A3A8-2ED8-30ECA3A346E5}"/>
              </a:ext>
            </a:extLst>
          </p:cNvPr>
          <p:cNvSpPr>
            <a:spLocks noGrp="1"/>
          </p:cNvSpPr>
          <p:nvPr>
            <p:ph type="title"/>
          </p:nvPr>
        </p:nvSpPr>
        <p:spPr>
          <a:xfrm>
            <a:off x="1270535" y="548640"/>
            <a:ext cx="8258475" cy="1568918"/>
          </a:xfrm>
        </p:spPr>
        <p:txBody>
          <a:bodyPr anchor="t">
            <a:noAutofit/>
          </a:bodyPr>
          <a:lstStyle/>
          <a:p>
            <a:pPr>
              <a:lnSpc>
                <a:spcPct val="90000"/>
              </a:lnSpc>
            </a:pPr>
            <a:r>
              <a:rPr lang="en-GB" sz="2800" b="1" i="0" dirty="0">
                <a:effectLst/>
                <a:latin typeface="Libre Franklin ExtraBold" pitchFamily="2" charset="0"/>
              </a:rPr>
              <a:t>The joys and challenges of managing thousands of websites</a:t>
            </a:r>
            <a:r>
              <a:rPr lang="bg-BG" sz="2800" b="1" i="0" dirty="0">
                <a:effectLst/>
                <a:latin typeface="+mn-lt"/>
              </a:rPr>
              <a:t> </a:t>
            </a:r>
            <a:r>
              <a:rPr lang="en-US" sz="2800" b="1" i="0" dirty="0">
                <a:effectLst/>
                <a:latin typeface="Libre Franklin ExtraBold" pitchFamily="2" charset="0"/>
              </a:rPr>
              <a:t>by</a:t>
            </a:r>
            <a:r>
              <a:rPr lang="bg-BG" sz="2800" b="1" i="0" dirty="0">
                <a:effectLst/>
                <a:latin typeface="+mn-lt"/>
              </a:rPr>
              <a:t> </a:t>
            </a:r>
            <a:r>
              <a:rPr lang="en-GB" sz="2800" b="1" i="0" dirty="0">
                <a:effectLst/>
                <a:latin typeface="Libre Franklin ExtraBold" pitchFamily="2" charset="0"/>
              </a:rPr>
              <a:t>Adam </a:t>
            </a:r>
            <a:r>
              <a:rPr lang="en-GB" sz="2800" b="1" i="0" dirty="0" err="1">
                <a:effectLst/>
                <a:latin typeface="Libre Franklin ExtraBold" pitchFamily="2" charset="0"/>
              </a:rPr>
              <a:t>Najmanowicz</a:t>
            </a:r>
            <a:endParaRPr lang="en-GB" sz="2800" b="1" i="0" dirty="0">
              <a:effectLst/>
              <a:latin typeface="Libre Franklin ExtraBold" pitchFamily="2" charset="0"/>
            </a:endParaRPr>
          </a:p>
        </p:txBody>
      </p:sp>
      <p:sp>
        <p:nvSpPr>
          <p:cNvPr id="2" name="Text Placeholder 1">
            <a:extLst>
              <a:ext uri="{FF2B5EF4-FFF2-40B4-BE49-F238E27FC236}">
                <a16:creationId xmlns:a16="http://schemas.microsoft.com/office/drawing/2014/main" id="{365561CD-2D0C-F3C6-816B-B9DA674D985A}"/>
              </a:ext>
            </a:extLst>
          </p:cNvPr>
          <p:cNvSpPr>
            <a:spLocks noGrp="1"/>
          </p:cNvSpPr>
          <p:nvPr>
            <p:ph type="body" sz="quarter" idx="24"/>
          </p:nvPr>
        </p:nvSpPr>
        <p:spPr>
          <a:xfrm>
            <a:off x="1193533" y="1934678"/>
            <a:ext cx="4138864" cy="4398744"/>
          </a:xfrm>
        </p:spPr>
        <p:txBody>
          <a:bodyPr>
            <a:normAutofit/>
          </a:bodyPr>
          <a:lstStyle/>
          <a:p>
            <a:pPr>
              <a:spcAft>
                <a:spcPts val="600"/>
              </a:spcAft>
            </a:pPr>
            <a:r>
              <a:rPr lang="en-GB" dirty="0"/>
              <a:t>L</a:t>
            </a:r>
            <a:r>
              <a:rPr lang="en-GB" i="0" dirty="0">
                <a:effectLst/>
              </a:rPr>
              <a:t>earn how incredibly scalable Sitecore is and what you can expect when you have thousands of websites in your instance.</a:t>
            </a:r>
          </a:p>
          <a:p>
            <a:pPr>
              <a:spcAft>
                <a:spcPts val="600"/>
              </a:spcAft>
            </a:pPr>
            <a:endParaRPr lang="en-GB" dirty="0"/>
          </a:p>
          <a:p>
            <a:pPr marL="285750" indent="-285750">
              <a:spcAft>
                <a:spcPts val="600"/>
              </a:spcAft>
              <a:buFont typeface="Arial" panose="020B0604020202020204" pitchFamily="34" charset="0"/>
              <a:buChar char="•"/>
            </a:pPr>
            <a:r>
              <a:rPr lang="en-GB" i="0" dirty="0">
                <a:effectLst/>
              </a:rPr>
              <a:t>Virtual Content</a:t>
            </a:r>
          </a:p>
          <a:p>
            <a:pPr marL="285750" indent="-285750">
              <a:spcAft>
                <a:spcPts val="600"/>
              </a:spcAft>
              <a:buFont typeface="Arial" panose="020B0604020202020204" pitchFamily="34" charset="0"/>
              <a:buChar char="•"/>
            </a:pPr>
            <a:r>
              <a:rPr lang="en-GB" dirty="0"/>
              <a:t> Shared site</a:t>
            </a:r>
          </a:p>
          <a:p>
            <a:pPr marL="285750" indent="-285750">
              <a:spcAft>
                <a:spcPts val="600"/>
              </a:spcAft>
              <a:buFont typeface="Arial" panose="020B0604020202020204" pitchFamily="34" charset="0"/>
              <a:buChar char="•"/>
            </a:pPr>
            <a:r>
              <a:rPr lang="en-GB" i="0" dirty="0">
                <a:effectLst/>
              </a:rPr>
              <a:t>Seg</a:t>
            </a:r>
            <a:r>
              <a:rPr lang="en-GB" dirty="0"/>
              <a:t>ments for Shared Content</a:t>
            </a:r>
          </a:p>
          <a:p>
            <a:pPr marL="285750" indent="-285750">
              <a:spcAft>
                <a:spcPts val="600"/>
              </a:spcAft>
              <a:buFont typeface="Arial" panose="020B0604020202020204" pitchFamily="34" charset="0"/>
              <a:buChar char="•"/>
            </a:pPr>
            <a:r>
              <a:rPr lang="en-GB" i="0" dirty="0">
                <a:effectLst/>
              </a:rPr>
              <a:t>Brand organized in counties</a:t>
            </a:r>
          </a:p>
          <a:p>
            <a:pPr marL="285750" indent="-285750">
              <a:spcAft>
                <a:spcPts val="600"/>
              </a:spcAft>
              <a:buFont typeface="Arial" panose="020B0604020202020204" pitchFamily="34" charset="0"/>
              <a:buChar char="•"/>
            </a:pPr>
            <a:r>
              <a:rPr lang="en-GB" dirty="0"/>
              <a:t>Virtual Pages</a:t>
            </a:r>
          </a:p>
          <a:p>
            <a:pPr marL="285750" indent="-285750">
              <a:spcAft>
                <a:spcPts val="600"/>
              </a:spcAft>
              <a:buFont typeface="Arial" panose="020B0604020202020204" pitchFamily="34" charset="0"/>
              <a:buChar char="•"/>
            </a:pPr>
            <a:r>
              <a:rPr lang="en-GB" i="0" dirty="0">
                <a:effectLst/>
              </a:rPr>
              <a:t>Content tokens</a:t>
            </a:r>
          </a:p>
          <a:p>
            <a:pPr>
              <a:spcAft>
                <a:spcPts val="600"/>
              </a:spcAft>
            </a:pPr>
            <a:endParaRPr lang="en-GB" dirty="0"/>
          </a:p>
        </p:txBody>
      </p:sp>
    </p:spTree>
    <p:extLst>
      <p:ext uri="{BB962C8B-B14F-4D97-AF65-F5344CB8AC3E}">
        <p14:creationId xmlns:p14="http://schemas.microsoft.com/office/powerpoint/2010/main" val="2714632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DBF8D-5CE8-290F-C869-67F9BA351431}"/>
            </a:ext>
          </a:extLst>
        </p:cNvPr>
        <p:cNvGrpSpPr/>
        <p:nvPr/>
      </p:nvGrpSpPr>
      <p:grpSpPr>
        <a:xfrm>
          <a:off x="0" y="0"/>
          <a:ext cx="0" cy="0"/>
          <a:chOff x="0" y="0"/>
          <a:chExt cx="0" cy="0"/>
        </a:xfrm>
      </p:grpSpPr>
      <p:pic>
        <p:nvPicPr>
          <p:cNvPr id="6" name="Picture 5" descr="A person standing in front of a screen&#10;&#10;AI-generated content may be incorrect.">
            <a:extLst>
              <a:ext uri="{FF2B5EF4-FFF2-40B4-BE49-F238E27FC236}">
                <a16:creationId xmlns:a16="http://schemas.microsoft.com/office/drawing/2014/main" id="{87CAC45B-61D1-0E8D-6D91-45ADE1871443}"/>
              </a:ext>
            </a:extLst>
          </p:cNvPr>
          <p:cNvPicPr>
            <a:picLocks noChangeAspect="1"/>
          </p:cNvPicPr>
          <p:nvPr/>
        </p:nvPicPr>
        <p:blipFill>
          <a:blip r:embed="rId2"/>
          <a:srcRect l="20330" r="28270"/>
          <a:stretch>
            <a:fillRect/>
          </a:stretch>
        </p:blipFill>
        <p:spPr>
          <a:xfrm>
            <a:off x="6910939" y="1199882"/>
            <a:ext cx="4915273" cy="5403048"/>
          </a:xfrm>
          <a:prstGeom prst="roundRect">
            <a:avLst>
              <a:gd name="adj" fmla="val 2356"/>
            </a:avLst>
          </a:prstGeom>
          <a:noFill/>
          <a:ln>
            <a:solidFill>
              <a:schemeClr val="bg1">
                <a:lumMod val="95000"/>
              </a:schemeClr>
            </a:solidFill>
          </a:ln>
          <a:effectLst/>
        </p:spPr>
      </p:pic>
      <p:sp>
        <p:nvSpPr>
          <p:cNvPr id="3" name="Title 2">
            <a:extLst>
              <a:ext uri="{FF2B5EF4-FFF2-40B4-BE49-F238E27FC236}">
                <a16:creationId xmlns:a16="http://schemas.microsoft.com/office/drawing/2014/main" id="{6738C222-AC35-800D-A89C-B2DF6298EED7}"/>
              </a:ext>
            </a:extLst>
          </p:cNvPr>
          <p:cNvSpPr>
            <a:spLocks noGrp="1"/>
          </p:cNvSpPr>
          <p:nvPr>
            <p:ph type="title"/>
          </p:nvPr>
        </p:nvSpPr>
        <p:spPr>
          <a:xfrm>
            <a:off x="1333099" y="526983"/>
            <a:ext cx="8580922" cy="1763829"/>
          </a:xfrm>
        </p:spPr>
        <p:txBody>
          <a:bodyPr anchor="t">
            <a:noAutofit/>
          </a:bodyPr>
          <a:lstStyle/>
          <a:p>
            <a:pPr>
              <a:lnSpc>
                <a:spcPct val="90000"/>
              </a:lnSpc>
            </a:pPr>
            <a:r>
              <a:rPr lang="en-GB" sz="2800" b="1" i="0" dirty="0">
                <a:effectLst/>
                <a:latin typeface="Libre Franklin ExtraBold" pitchFamily="2" charset="0"/>
              </a:rPr>
              <a:t>Full Circle: The Architect of XM Cloud builds an XM Cloud Site by Andy Cohen</a:t>
            </a:r>
            <a:br>
              <a:rPr lang="en-GB" sz="2800" b="1" i="0" dirty="0">
                <a:effectLst/>
                <a:latin typeface="Libre Franklin ExtraBold" pitchFamily="2" charset="0"/>
              </a:rPr>
            </a:br>
            <a:endParaRPr lang="en-GB" sz="2800" dirty="0">
              <a:latin typeface="Libre Franklin ExtraBold" pitchFamily="2" charset="0"/>
            </a:endParaRPr>
          </a:p>
        </p:txBody>
      </p:sp>
      <p:sp>
        <p:nvSpPr>
          <p:cNvPr id="2" name="Text Placeholder 1">
            <a:extLst>
              <a:ext uri="{FF2B5EF4-FFF2-40B4-BE49-F238E27FC236}">
                <a16:creationId xmlns:a16="http://schemas.microsoft.com/office/drawing/2014/main" id="{92BF180A-E4E7-4F59-162D-D96E31FEB1D5}"/>
              </a:ext>
            </a:extLst>
          </p:cNvPr>
          <p:cNvSpPr>
            <a:spLocks noGrp="1"/>
          </p:cNvSpPr>
          <p:nvPr>
            <p:ph type="body" sz="quarter" idx="24"/>
          </p:nvPr>
        </p:nvSpPr>
        <p:spPr>
          <a:xfrm>
            <a:off x="1386039" y="1520793"/>
            <a:ext cx="4620126" cy="3234088"/>
          </a:xfrm>
        </p:spPr>
        <p:txBody>
          <a:bodyPr>
            <a:normAutofit/>
          </a:bodyPr>
          <a:lstStyle/>
          <a:p>
            <a:pPr>
              <a:spcAft>
                <a:spcPts val="600"/>
              </a:spcAft>
              <a:buNone/>
            </a:pPr>
            <a:r>
              <a:rPr lang="en-GB" dirty="0"/>
              <a:t>Andy Cohen, the architect behind XM Cloud, embarked on a unique journey to build a site using the very platform he helped design. </a:t>
            </a:r>
            <a:br>
              <a:rPr lang="en-GB" dirty="0"/>
            </a:br>
            <a:endParaRPr lang="en-GB" dirty="0"/>
          </a:p>
          <a:p>
            <a:pPr marL="285750" indent="-285750">
              <a:spcAft>
                <a:spcPts val="600"/>
              </a:spcAft>
              <a:buFont typeface="Arial" panose="020B0604020202020204" pitchFamily="34" charset="0"/>
              <a:buChar char="•"/>
            </a:pPr>
            <a:r>
              <a:rPr lang="en-GB" dirty="0"/>
              <a:t>Unexpected Challenges</a:t>
            </a:r>
          </a:p>
          <a:p>
            <a:pPr marL="285750" indent="-285750">
              <a:spcAft>
                <a:spcPts val="600"/>
              </a:spcAft>
              <a:buFont typeface="Arial" panose="020B0604020202020204" pitchFamily="34" charset="0"/>
              <a:buChar char="•"/>
            </a:pPr>
            <a:r>
              <a:rPr lang="en-GB" dirty="0"/>
              <a:t>Lessons Learned</a:t>
            </a:r>
          </a:p>
          <a:p>
            <a:pPr marL="285750" indent="-285750">
              <a:spcAft>
                <a:spcPts val="600"/>
              </a:spcAft>
              <a:buFont typeface="Arial" panose="020B0604020202020204" pitchFamily="34" charset="0"/>
              <a:buChar char="•"/>
            </a:pPr>
            <a:r>
              <a:rPr lang="en-GB" dirty="0"/>
              <a:t>Identified Improvements</a:t>
            </a:r>
          </a:p>
          <a:p>
            <a:pPr marL="285750" indent="-285750">
              <a:spcAft>
                <a:spcPts val="600"/>
              </a:spcAft>
              <a:buFont typeface="Arial" panose="020B0604020202020204" pitchFamily="34" charset="0"/>
              <a:buChar char="•"/>
            </a:pPr>
            <a:r>
              <a:rPr lang="en-GB" dirty="0"/>
              <a:t>Feedback Loop</a:t>
            </a:r>
          </a:p>
          <a:p>
            <a:pPr marL="285750" indent="-285750">
              <a:spcAft>
                <a:spcPts val="600"/>
              </a:spcAft>
              <a:buFont typeface="Arial" panose="020B0604020202020204" pitchFamily="34" charset="0"/>
              <a:buChar char="•"/>
            </a:pPr>
            <a:r>
              <a:rPr lang="en-GB" dirty="0"/>
              <a:t>Commitment to Excellence</a:t>
            </a:r>
          </a:p>
        </p:txBody>
      </p:sp>
    </p:spTree>
    <p:extLst>
      <p:ext uri="{BB962C8B-B14F-4D97-AF65-F5344CB8AC3E}">
        <p14:creationId xmlns:p14="http://schemas.microsoft.com/office/powerpoint/2010/main" val="1040936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F5305A-30F5-C731-5E3B-28AD652148E6}"/>
              </a:ext>
            </a:extLst>
          </p:cNvPr>
          <p:cNvSpPr>
            <a:spLocks noGrp="1"/>
          </p:cNvSpPr>
          <p:nvPr>
            <p:ph type="title"/>
          </p:nvPr>
        </p:nvSpPr>
        <p:spPr>
          <a:xfrm>
            <a:off x="1198346" y="365760"/>
            <a:ext cx="7409329" cy="1001028"/>
          </a:xfrm>
        </p:spPr>
        <p:txBody>
          <a:bodyPr/>
          <a:lstStyle/>
          <a:p>
            <a:r>
              <a:rPr lang="en-GB" sz="2800" dirty="0">
                <a:latin typeface="Libre Franklin ExtraBold" pitchFamily="2" charset="0"/>
              </a:rPr>
              <a:t>Unlocking the Power of Sitecore Search</a:t>
            </a:r>
            <a:r>
              <a:rPr lang="bg-BG" sz="2800" dirty="0"/>
              <a:t> </a:t>
            </a:r>
            <a:r>
              <a:rPr lang="en-GB" sz="2800" dirty="0">
                <a:latin typeface="Libre Franklin ExtraBold" pitchFamily="2" charset="0"/>
              </a:rPr>
              <a:t> by Jeroen </a:t>
            </a:r>
            <a:r>
              <a:rPr lang="en-GB" sz="2800" dirty="0" err="1">
                <a:latin typeface="Libre Franklin ExtraBold" pitchFamily="2" charset="0"/>
              </a:rPr>
              <a:t>Speldekamp</a:t>
            </a:r>
            <a:r>
              <a:rPr lang="en-GB" sz="2800" dirty="0">
                <a:latin typeface="Libre Franklin ExtraBold" pitchFamily="2" charset="0"/>
              </a:rPr>
              <a:t> </a:t>
            </a:r>
            <a:br>
              <a:rPr lang="en-GB" sz="2800" dirty="0">
                <a:latin typeface="Libre Franklin ExtraBold" pitchFamily="2" charset="0"/>
              </a:rPr>
            </a:br>
            <a:endParaRPr lang="en-GB" sz="2800" dirty="0">
              <a:latin typeface="Libre Franklin ExtraBold" pitchFamily="2" charset="0"/>
            </a:endParaRPr>
          </a:p>
        </p:txBody>
      </p:sp>
      <p:sp>
        <p:nvSpPr>
          <p:cNvPr id="4" name="Text Placeholder 3">
            <a:extLst>
              <a:ext uri="{FF2B5EF4-FFF2-40B4-BE49-F238E27FC236}">
                <a16:creationId xmlns:a16="http://schemas.microsoft.com/office/drawing/2014/main" id="{3AFEDD07-816A-AC19-B83C-8CB7376D6C76}"/>
              </a:ext>
            </a:extLst>
          </p:cNvPr>
          <p:cNvSpPr>
            <a:spLocks noGrp="1"/>
          </p:cNvSpPr>
          <p:nvPr>
            <p:ph type="body" sz="quarter" idx="24"/>
          </p:nvPr>
        </p:nvSpPr>
        <p:spPr>
          <a:xfrm>
            <a:off x="1289786" y="1434163"/>
            <a:ext cx="5871410" cy="4764505"/>
          </a:xfrm>
        </p:spPr>
        <p:txBody>
          <a:bodyPr anchor="ctr"/>
          <a:lstStyle/>
          <a:p>
            <a:r>
              <a:rPr lang="en-GB" dirty="0"/>
              <a:t>Sitecore Search is more than just search functionality</a:t>
            </a:r>
          </a:p>
          <a:p>
            <a:endParaRPr lang="en-GB" dirty="0"/>
          </a:p>
          <a:p>
            <a:pPr marL="285750" indent="-285750">
              <a:buFont typeface="Arial" panose="020B0604020202020204" pitchFamily="34" charset="0"/>
              <a:buChar char="•"/>
            </a:pPr>
            <a:r>
              <a:rPr lang="en-GB" dirty="0"/>
              <a:t>Real-World Implementation</a:t>
            </a:r>
          </a:p>
          <a:p>
            <a:pPr marL="285750" indent="-285750">
              <a:buFont typeface="Arial" panose="020B0604020202020204" pitchFamily="34" charset="0"/>
              <a:buChar char="•"/>
            </a:pPr>
            <a:r>
              <a:rPr lang="en-GB" dirty="0"/>
              <a:t>Challenges and Solutions</a:t>
            </a:r>
          </a:p>
          <a:p>
            <a:pPr marL="285750" indent="-285750">
              <a:buFont typeface="Arial" panose="020B0604020202020204" pitchFamily="34" charset="0"/>
              <a:buChar char="•"/>
            </a:pPr>
            <a:r>
              <a:rPr lang="en-GB" dirty="0"/>
              <a:t>Optimization</a:t>
            </a:r>
          </a:p>
          <a:p>
            <a:pPr marL="285750" indent="-285750">
              <a:buFont typeface="Arial" panose="020B0604020202020204" pitchFamily="34" charset="0"/>
              <a:buChar char="•"/>
            </a:pPr>
            <a:r>
              <a:rPr lang="en-GB" dirty="0"/>
              <a:t>Customization</a:t>
            </a:r>
          </a:p>
          <a:p>
            <a:endParaRPr lang="en-GB" dirty="0"/>
          </a:p>
        </p:txBody>
      </p:sp>
      <p:pic>
        <p:nvPicPr>
          <p:cNvPr id="6" name="Picture Placeholder 5" descr="A person standing at a podium&#10;&#10;AI-generated content may be incorrect.">
            <a:extLst>
              <a:ext uri="{FF2B5EF4-FFF2-40B4-BE49-F238E27FC236}">
                <a16:creationId xmlns:a16="http://schemas.microsoft.com/office/drawing/2014/main" id="{514924E3-2F3B-26C4-30B4-645C45FA0C5F}"/>
              </a:ext>
            </a:extLst>
          </p:cNvPr>
          <p:cNvPicPr>
            <a:picLocks noGrp="1" noChangeAspect="1"/>
          </p:cNvPicPr>
          <p:nvPr>
            <p:ph type="pic" sz="quarter" idx="4294967295"/>
          </p:nvPr>
        </p:nvPicPr>
        <p:blipFill>
          <a:blip r:embed="rId2"/>
          <a:srcRect l="24357" r="24357"/>
          <a:stretch>
            <a:fillRect/>
          </a:stretch>
        </p:blipFill>
        <p:spPr>
          <a:xfrm>
            <a:off x="7478830" y="1092798"/>
            <a:ext cx="4636168" cy="5096246"/>
          </a:xfrm>
        </p:spPr>
      </p:pic>
    </p:spTree>
    <p:extLst>
      <p:ext uri="{BB962C8B-B14F-4D97-AF65-F5344CB8AC3E}">
        <p14:creationId xmlns:p14="http://schemas.microsoft.com/office/powerpoint/2010/main" val="3266886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CC4B0-A458-B041-45F9-B75A568AEB6F}"/>
              </a:ext>
            </a:extLst>
          </p:cNvPr>
          <p:cNvSpPr>
            <a:spLocks noGrp="1"/>
          </p:cNvSpPr>
          <p:nvPr>
            <p:ph type="title"/>
          </p:nvPr>
        </p:nvSpPr>
        <p:spPr>
          <a:xfrm>
            <a:off x="803709" y="469231"/>
            <a:ext cx="7409329" cy="512545"/>
          </a:xfrm>
        </p:spPr>
        <p:txBody>
          <a:bodyPr/>
          <a:lstStyle/>
          <a:p>
            <a:r>
              <a:rPr lang="en-GB" sz="2800" dirty="0">
                <a:latin typeface="Libre Franklin ExtraBold" pitchFamily="2" charset="0"/>
              </a:rPr>
              <a:t>Sitecore Marketplace</a:t>
            </a:r>
          </a:p>
        </p:txBody>
      </p:sp>
      <p:sp>
        <p:nvSpPr>
          <p:cNvPr id="3" name="Text Placeholder 2">
            <a:extLst>
              <a:ext uri="{FF2B5EF4-FFF2-40B4-BE49-F238E27FC236}">
                <a16:creationId xmlns:a16="http://schemas.microsoft.com/office/drawing/2014/main" id="{147AC1F5-26F6-F173-63A5-B92B86C24BEB}"/>
              </a:ext>
            </a:extLst>
          </p:cNvPr>
          <p:cNvSpPr>
            <a:spLocks noGrp="1"/>
          </p:cNvSpPr>
          <p:nvPr>
            <p:ph type="body" sz="quarter" idx="24"/>
          </p:nvPr>
        </p:nvSpPr>
        <p:spPr>
          <a:xfrm>
            <a:off x="822960" y="1094502"/>
            <a:ext cx="7409329" cy="2149212"/>
          </a:xfrm>
        </p:spPr>
        <p:txBody>
          <a:bodyPr/>
          <a:lstStyle/>
          <a:p>
            <a:r>
              <a:rPr lang="en-GB" sz="1600" dirty="0"/>
              <a:t>Sitecore Marketplace is a centralized platform designed to enable developers, partners, and customers to extend and customize Sitecore products in a self-service, API-first, user-centric environment.</a:t>
            </a:r>
          </a:p>
          <a:p>
            <a:endParaRPr lang="en-GB" sz="1600" dirty="0"/>
          </a:p>
          <a:p>
            <a:r>
              <a:rPr lang="en-GB" sz="1600" dirty="0"/>
              <a:t>Touchpoints with Sitecore Saas Products - Now – Portal, XM Cloud, Next  - CH, CDP, Unified API Layer – SDK, Private or Public</a:t>
            </a:r>
          </a:p>
          <a:p>
            <a:pPr marL="285750" indent="-285750">
              <a:buFont typeface="Arial" panose="020B0604020202020204" pitchFamily="34" charset="0"/>
              <a:buChar char="•"/>
            </a:pPr>
            <a:endParaRPr lang="en-GB" sz="1600" dirty="0"/>
          </a:p>
          <a:p>
            <a:r>
              <a:rPr lang="en-GB" sz="1600" dirty="0">
                <a:hlinkClick r:id="rId2"/>
              </a:rPr>
              <a:t>https://github.com/Sitecore/marketplace-sdk</a:t>
            </a:r>
            <a:endParaRPr lang="en-GB" sz="1600" dirty="0"/>
          </a:p>
          <a:p>
            <a:endParaRPr lang="en-GB" dirty="0"/>
          </a:p>
        </p:txBody>
      </p:sp>
      <p:sp>
        <p:nvSpPr>
          <p:cNvPr id="4" name="Text Placeholder 3">
            <a:extLst>
              <a:ext uri="{FF2B5EF4-FFF2-40B4-BE49-F238E27FC236}">
                <a16:creationId xmlns:a16="http://schemas.microsoft.com/office/drawing/2014/main" id="{EFDC02EC-A69E-C4F0-A7F9-F22E083A831E}"/>
              </a:ext>
            </a:extLst>
          </p:cNvPr>
          <p:cNvSpPr>
            <a:spLocks noGrp="1"/>
          </p:cNvSpPr>
          <p:nvPr>
            <p:ph type="body" sz="quarter" idx="4294967295"/>
          </p:nvPr>
        </p:nvSpPr>
        <p:spPr>
          <a:xfrm>
            <a:off x="805715" y="4148188"/>
            <a:ext cx="8405662" cy="1848351"/>
          </a:xfrm>
        </p:spPr>
        <p:txBody>
          <a:bodyPr/>
          <a:lstStyle/>
          <a:p>
            <a:pPr marL="0" indent="0">
              <a:buNone/>
            </a:pPr>
            <a:r>
              <a:rPr lang="en-GB" sz="1600" dirty="0"/>
              <a:t>The new Content SDK will replace the JSS SDK for XM Cloud products. (It will not be compatible with XM/XP Headless solutions)</a:t>
            </a:r>
          </a:p>
          <a:p>
            <a:pPr marL="0" indent="0">
              <a:buNone/>
            </a:pPr>
            <a:endParaRPr lang="en-GB" sz="1600" dirty="0"/>
          </a:p>
          <a:p>
            <a:pPr marL="0" indent="0">
              <a:buNone/>
            </a:pPr>
            <a:r>
              <a:rPr lang="en-GB" sz="1600" dirty="0"/>
              <a:t>The JSS SDK just had a major spring cleaning — fewer files, less code, and dropped support for Experience Editor compatibility.</a:t>
            </a:r>
          </a:p>
          <a:p>
            <a:pPr marL="0" indent="0">
              <a:buNone/>
            </a:pPr>
            <a:endParaRPr lang="en-GB" sz="1600" dirty="0"/>
          </a:p>
          <a:p>
            <a:pPr marL="0" indent="0">
              <a:buNone/>
            </a:pPr>
            <a:r>
              <a:rPr lang="en-GB" sz="1600" dirty="0">
                <a:hlinkClick r:id="rId3"/>
              </a:rPr>
              <a:t>https://github.com/Sitecore/content-sdk</a:t>
            </a:r>
            <a:r>
              <a:rPr lang="en-GB" sz="1600" dirty="0"/>
              <a:t>  BETA!</a:t>
            </a:r>
          </a:p>
          <a:p>
            <a:endParaRPr lang="en-GB" dirty="0"/>
          </a:p>
        </p:txBody>
      </p:sp>
      <p:sp>
        <p:nvSpPr>
          <p:cNvPr id="5" name="Title 1">
            <a:extLst>
              <a:ext uri="{FF2B5EF4-FFF2-40B4-BE49-F238E27FC236}">
                <a16:creationId xmlns:a16="http://schemas.microsoft.com/office/drawing/2014/main" id="{85886C3A-9E32-5CC6-11DC-9EE65216595E}"/>
              </a:ext>
            </a:extLst>
          </p:cNvPr>
          <p:cNvSpPr txBox="1">
            <a:spLocks/>
          </p:cNvSpPr>
          <p:nvPr/>
        </p:nvSpPr>
        <p:spPr>
          <a:xfrm>
            <a:off x="782855" y="3554929"/>
            <a:ext cx="5577840" cy="457200"/>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2800" b="1" i="0" kern="1200">
                <a:solidFill>
                  <a:schemeClr val="tx2"/>
                </a:solidFill>
                <a:latin typeface="Libre Franklin ExtraBold" pitchFamily="2" charset="77"/>
                <a:ea typeface="+mj-ea"/>
                <a:cs typeface="+mj-cs"/>
              </a:defRPr>
            </a:lvl1pPr>
          </a:lstStyle>
          <a:p>
            <a:r>
              <a:rPr lang="en-GB" b="0" dirty="0">
                <a:latin typeface="Libre Franklin ExtraBold" pitchFamily="2" charset="0"/>
              </a:rPr>
              <a:t>The new (not JSS) Content SDK</a:t>
            </a:r>
          </a:p>
        </p:txBody>
      </p:sp>
    </p:spTree>
    <p:extLst>
      <p:ext uri="{BB962C8B-B14F-4D97-AF65-F5344CB8AC3E}">
        <p14:creationId xmlns:p14="http://schemas.microsoft.com/office/powerpoint/2010/main" val="4006777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AD5699-2009-62B1-57D8-205D68AA47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30A0BF-AFA7-B806-0816-7B18EBCE4C99}"/>
              </a:ext>
            </a:extLst>
          </p:cNvPr>
          <p:cNvSpPr>
            <a:spLocks noGrp="1"/>
          </p:cNvSpPr>
          <p:nvPr>
            <p:ph type="title"/>
          </p:nvPr>
        </p:nvSpPr>
        <p:spPr>
          <a:xfrm>
            <a:off x="861461" y="478857"/>
            <a:ext cx="7409329" cy="724301"/>
          </a:xfrm>
        </p:spPr>
        <p:txBody>
          <a:bodyPr/>
          <a:lstStyle/>
          <a:p>
            <a:r>
              <a:rPr lang="en-GB" sz="2800" dirty="0">
                <a:latin typeface="Libre Franklin ExtraBold" pitchFamily="2" charset="0"/>
              </a:rPr>
              <a:t>Sitecore XM Cloud Content</a:t>
            </a:r>
          </a:p>
        </p:txBody>
      </p:sp>
      <p:sp>
        <p:nvSpPr>
          <p:cNvPr id="3" name="Text Placeholder 2">
            <a:extLst>
              <a:ext uri="{FF2B5EF4-FFF2-40B4-BE49-F238E27FC236}">
                <a16:creationId xmlns:a16="http://schemas.microsoft.com/office/drawing/2014/main" id="{FFCA25CF-B8CE-192A-1316-FEE28CD9EF97}"/>
              </a:ext>
            </a:extLst>
          </p:cNvPr>
          <p:cNvSpPr>
            <a:spLocks noGrp="1"/>
          </p:cNvSpPr>
          <p:nvPr>
            <p:ph type="body" sz="quarter" idx="24"/>
          </p:nvPr>
        </p:nvSpPr>
        <p:spPr>
          <a:xfrm>
            <a:off x="861461" y="1421759"/>
            <a:ext cx="7409329" cy="2784481"/>
          </a:xfrm>
        </p:spPr>
        <p:txBody>
          <a:bodyPr/>
          <a:lstStyle/>
          <a:p>
            <a:r>
              <a:rPr lang="en-GB" sz="1600" dirty="0"/>
              <a:t>Previously known as Content Hub One, this new backend is set to become the core infrastructure for content storage and delivery within XM Cloud, operating entirely as a SaaS solution.</a:t>
            </a:r>
          </a:p>
          <a:p>
            <a:endParaRPr lang="en-GB" sz="1600" dirty="0"/>
          </a:p>
          <a:p>
            <a:r>
              <a:rPr lang="en-GB" sz="1600" dirty="0"/>
              <a:t>During the demonstration, we were shown the full content lifecycle—from </a:t>
            </a:r>
            <a:r>
              <a:rPr lang="en-GB" sz="1600" dirty="0" err="1"/>
              <a:t>modeling</a:t>
            </a:r>
            <a:r>
              <a:rPr lang="en-GB" sz="1600" dirty="0"/>
              <a:t> the structure to real-time consumption. What stood out was the system’s impressive responsiveness. Content retrieval is fast and efficient, powered by </a:t>
            </a:r>
            <a:r>
              <a:rPr lang="en-GB" sz="1600" dirty="0" err="1"/>
              <a:t>GraphQL</a:t>
            </a:r>
            <a:r>
              <a:rPr lang="en-GB" sz="1600" dirty="0"/>
              <a:t>, with built-in query suggestions that streamline development and further accelerate performance</a:t>
            </a:r>
          </a:p>
          <a:p>
            <a:endParaRPr lang="en-GB" dirty="0"/>
          </a:p>
        </p:txBody>
      </p:sp>
      <p:sp>
        <p:nvSpPr>
          <p:cNvPr id="4" name="Text Placeholder 3">
            <a:extLst>
              <a:ext uri="{FF2B5EF4-FFF2-40B4-BE49-F238E27FC236}">
                <a16:creationId xmlns:a16="http://schemas.microsoft.com/office/drawing/2014/main" id="{CF2C4211-6D1B-C6E4-4A73-FF222A0710A2}"/>
              </a:ext>
            </a:extLst>
          </p:cNvPr>
          <p:cNvSpPr>
            <a:spLocks noGrp="1"/>
          </p:cNvSpPr>
          <p:nvPr>
            <p:ph type="body" sz="quarter" idx="4294967295"/>
          </p:nvPr>
        </p:nvSpPr>
        <p:spPr>
          <a:xfrm>
            <a:off x="853841" y="4860758"/>
            <a:ext cx="5524500" cy="1205564"/>
          </a:xfrm>
        </p:spPr>
        <p:txBody>
          <a:bodyPr/>
          <a:lstStyle/>
          <a:p>
            <a:pPr marL="0" indent="0">
              <a:buNone/>
            </a:pPr>
            <a:r>
              <a:rPr lang="en-GB" dirty="0"/>
              <a:t>Sitecore 10.5 is on the way! There’s a strong commitment to continuing XM/XP</a:t>
            </a:r>
          </a:p>
        </p:txBody>
      </p:sp>
      <p:sp>
        <p:nvSpPr>
          <p:cNvPr id="5" name="Title 1">
            <a:extLst>
              <a:ext uri="{FF2B5EF4-FFF2-40B4-BE49-F238E27FC236}">
                <a16:creationId xmlns:a16="http://schemas.microsoft.com/office/drawing/2014/main" id="{9986BA72-C6EC-EA31-B7C1-11930930BD01}"/>
              </a:ext>
            </a:extLst>
          </p:cNvPr>
          <p:cNvSpPr txBox="1">
            <a:spLocks/>
          </p:cNvSpPr>
          <p:nvPr/>
        </p:nvSpPr>
        <p:spPr>
          <a:xfrm>
            <a:off x="827771" y="4312116"/>
            <a:ext cx="5523297" cy="567891"/>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2800" b="1" i="0" kern="1200">
                <a:solidFill>
                  <a:schemeClr val="tx2"/>
                </a:solidFill>
                <a:latin typeface="Libre Franklin ExtraBold" pitchFamily="2" charset="77"/>
                <a:ea typeface="+mj-ea"/>
                <a:cs typeface="+mj-cs"/>
              </a:defRPr>
            </a:lvl1pPr>
          </a:lstStyle>
          <a:p>
            <a:r>
              <a:rPr lang="en-GB" dirty="0">
                <a:latin typeface="Libre Franklin ExtraBold" pitchFamily="2" charset="0"/>
              </a:rPr>
              <a:t>Sitecore 10.5</a:t>
            </a:r>
          </a:p>
        </p:txBody>
      </p:sp>
    </p:spTree>
    <p:extLst>
      <p:ext uri="{BB962C8B-B14F-4D97-AF65-F5344CB8AC3E}">
        <p14:creationId xmlns:p14="http://schemas.microsoft.com/office/powerpoint/2010/main" val="1343562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BDF7A1-89F8-AC77-E842-E0C906AA3050}"/>
              </a:ext>
            </a:extLst>
          </p:cNvPr>
          <p:cNvSpPr>
            <a:spLocks noGrp="1"/>
          </p:cNvSpPr>
          <p:nvPr>
            <p:ph type="title"/>
          </p:nvPr>
        </p:nvSpPr>
        <p:spPr>
          <a:xfrm>
            <a:off x="1217596" y="440356"/>
            <a:ext cx="7409329" cy="695425"/>
          </a:xfrm>
        </p:spPr>
        <p:txBody>
          <a:bodyPr/>
          <a:lstStyle/>
          <a:p>
            <a:r>
              <a:rPr lang="en-GB" sz="2800" dirty="0">
                <a:latin typeface="Libre Franklin ExtraBold" pitchFamily="2" charset="0"/>
              </a:rPr>
              <a:t>Sessions in YouTube</a:t>
            </a:r>
          </a:p>
        </p:txBody>
      </p:sp>
      <p:sp>
        <p:nvSpPr>
          <p:cNvPr id="6" name="Text Placeholder 5">
            <a:extLst>
              <a:ext uri="{FF2B5EF4-FFF2-40B4-BE49-F238E27FC236}">
                <a16:creationId xmlns:a16="http://schemas.microsoft.com/office/drawing/2014/main" id="{BFE2CB7D-0E9B-6231-A523-1772BDE65B69}"/>
              </a:ext>
            </a:extLst>
          </p:cNvPr>
          <p:cNvSpPr>
            <a:spLocks noGrp="1"/>
          </p:cNvSpPr>
          <p:nvPr>
            <p:ph type="body" sz="quarter" idx="24"/>
          </p:nvPr>
        </p:nvSpPr>
        <p:spPr>
          <a:xfrm flipV="1">
            <a:off x="1371600" y="5120640"/>
            <a:ext cx="7409329" cy="151226"/>
          </a:xfrm>
        </p:spPr>
        <p:txBody>
          <a:bodyPr/>
          <a:lstStyle/>
          <a:p>
            <a:endParaRPr lang="en-GB" dirty="0"/>
          </a:p>
        </p:txBody>
      </p:sp>
      <p:pic>
        <p:nvPicPr>
          <p:cNvPr id="8" name="Picture 7">
            <a:extLst>
              <a:ext uri="{FF2B5EF4-FFF2-40B4-BE49-F238E27FC236}">
                <a16:creationId xmlns:a16="http://schemas.microsoft.com/office/drawing/2014/main" id="{8E6DF4CB-11F5-731E-C5DB-9861F00D9EA5}"/>
              </a:ext>
            </a:extLst>
          </p:cNvPr>
          <p:cNvPicPr>
            <a:picLocks noChangeAspect="1"/>
          </p:cNvPicPr>
          <p:nvPr/>
        </p:nvPicPr>
        <p:blipFill>
          <a:blip r:embed="rId2"/>
          <a:stretch>
            <a:fillRect/>
          </a:stretch>
        </p:blipFill>
        <p:spPr>
          <a:xfrm>
            <a:off x="1116531" y="1274259"/>
            <a:ext cx="9939873" cy="4125513"/>
          </a:xfrm>
          <a:prstGeom prst="rect">
            <a:avLst/>
          </a:prstGeom>
        </p:spPr>
      </p:pic>
    </p:spTree>
    <p:extLst>
      <p:ext uri="{BB962C8B-B14F-4D97-AF65-F5344CB8AC3E}">
        <p14:creationId xmlns:p14="http://schemas.microsoft.com/office/powerpoint/2010/main" val="1968069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4EEDCC-1B9B-A878-3CFC-8FB1E020126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426FB35-E6B0-BEAC-4671-AC6267FD1094}"/>
              </a:ext>
            </a:extLst>
          </p:cNvPr>
          <p:cNvSpPr>
            <a:spLocks noGrp="1"/>
          </p:cNvSpPr>
          <p:nvPr>
            <p:ph type="title"/>
          </p:nvPr>
        </p:nvSpPr>
        <p:spPr>
          <a:xfrm>
            <a:off x="1371600" y="1143000"/>
            <a:ext cx="5115827" cy="2052587"/>
          </a:xfrm>
        </p:spPr>
        <p:txBody>
          <a:bodyPr/>
          <a:lstStyle/>
          <a:p>
            <a:pPr algn="ctr"/>
            <a:r>
              <a:rPr lang="en-GB" sz="2800" dirty="0">
                <a:latin typeface="Libre Franklin ExtraBold" pitchFamily="2" charset="0"/>
              </a:rPr>
              <a:t>Q&amp;A</a:t>
            </a:r>
          </a:p>
        </p:txBody>
      </p:sp>
      <p:sp>
        <p:nvSpPr>
          <p:cNvPr id="4" name="Text Placeholder 3">
            <a:extLst>
              <a:ext uri="{FF2B5EF4-FFF2-40B4-BE49-F238E27FC236}">
                <a16:creationId xmlns:a16="http://schemas.microsoft.com/office/drawing/2014/main" id="{68704DC1-B01E-6DB6-8242-ACA79B05B791}"/>
              </a:ext>
            </a:extLst>
          </p:cNvPr>
          <p:cNvSpPr>
            <a:spLocks noGrp="1"/>
          </p:cNvSpPr>
          <p:nvPr>
            <p:ph type="body" sz="quarter" idx="24"/>
          </p:nvPr>
        </p:nvSpPr>
        <p:spPr>
          <a:xfrm>
            <a:off x="1371601" y="3359217"/>
            <a:ext cx="4846320" cy="2369849"/>
          </a:xfrm>
        </p:spPr>
        <p:txBody>
          <a:bodyPr anchor="ctr"/>
          <a:lstStyle/>
          <a:p>
            <a:pPr algn="ctr"/>
            <a:endParaRPr lang="en-GB" dirty="0"/>
          </a:p>
        </p:txBody>
      </p:sp>
      <p:pic>
        <p:nvPicPr>
          <p:cNvPr id="6" name="Picture Placeholder 5">
            <a:extLst>
              <a:ext uri="{FF2B5EF4-FFF2-40B4-BE49-F238E27FC236}">
                <a16:creationId xmlns:a16="http://schemas.microsoft.com/office/drawing/2014/main" id="{9EB90139-C2B1-50EA-36D9-778268EFB206}"/>
              </a:ext>
            </a:extLst>
          </p:cNvPr>
          <p:cNvPicPr>
            <a:picLocks noGrp="1" noChangeAspect="1"/>
          </p:cNvPicPr>
          <p:nvPr>
            <p:ph type="pic" sz="quarter" idx="4294967295"/>
          </p:nvPr>
        </p:nvPicPr>
        <p:blipFill>
          <a:blip r:embed="rId2"/>
          <a:srcRect l="4514" r="4514"/>
          <a:stretch/>
        </p:blipFill>
        <p:spPr>
          <a:xfrm>
            <a:off x="6784976" y="457200"/>
            <a:ext cx="5118066" cy="5625966"/>
          </a:xfrm>
        </p:spPr>
      </p:pic>
    </p:spTree>
    <p:extLst>
      <p:ext uri="{BB962C8B-B14F-4D97-AF65-F5344CB8AC3E}">
        <p14:creationId xmlns:p14="http://schemas.microsoft.com/office/powerpoint/2010/main" val="16168368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E3F534-8084-F61D-3C34-5D5540C1150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688E34C-4A59-CBDA-652C-22B12E88B52B}"/>
              </a:ext>
            </a:extLst>
          </p:cNvPr>
          <p:cNvSpPr>
            <a:spLocks noGrp="1"/>
          </p:cNvSpPr>
          <p:nvPr>
            <p:ph type="title"/>
          </p:nvPr>
        </p:nvSpPr>
        <p:spPr>
          <a:xfrm>
            <a:off x="1371600" y="1143000"/>
            <a:ext cx="7409329" cy="2986238"/>
          </a:xfrm>
        </p:spPr>
        <p:txBody>
          <a:bodyPr/>
          <a:lstStyle/>
          <a:p>
            <a:r>
              <a:rPr lang="en-GB" sz="3600" b="0" i="0" dirty="0">
                <a:effectLst/>
                <a:latin typeface="Libre Franklin ExtraBold" pitchFamily="2" charset="0"/>
              </a:rPr>
              <a:t>Yes, we’ll build and launch a site today</a:t>
            </a:r>
            <a:endParaRPr lang="en-US" sz="3600" dirty="0">
              <a:latin typeface="Libre Franklin ExtraBold" pitchFamily="2" charset="0"/>
            </a:endParaRPr>
          </a:p>
        </p:txBody>
      </p:sp>
      <p:sp>
        <p:nvSpPr>
          <p:cNvPr id="5" name="Text Placeholder 4">
            <a:extLst>
              <a:ext uri="{FF2B5EF4-FFF2-40B4-BE49-F238E27FC236}">
                <a16:creationId xmlns:a16="http://schemas.microsoft.com/office/drawing/2014/main" id="{4B05A89E-8FFC-5A7D-BC6D-D8FBD596DDA9}"/>
              </a:ext>
            </a:extLst>
          </p:cNvPr>
          <p:cNvSpPr>
            <a:spLocks noGrp="1"/>
          </p:cNvSpPr>
          <p:nvPr>
            <p:ph type="body" sz="quarter" idx="24"/>
          </p:nvPr>
        </p:nvSpPr>
        <p:spPr/>
        <p:txBody>
          <a:bodyPr/>
          <a:lstStyle/>
          <a:p>
            <a:r>
              <a:rPr lang="en-GB" b="0" i="0" dirty="0">
                <a:effectLst/>
                <a:latin typeface="+mn-lt"/>
              </a:rPr>
              <a:t>From local setup to global deployment with Next.js &amp; </a:t>
            </a:r>
            <a:r>
              <a:rPr lang="en-GB" b="0" i="0" dirty="0" err="1">
                <a:effectLst/>
                <a:latin typeface="+mn-lt"/>
              </a:rPr>
              <a:t>Vercel</a:t>
            </a:r>
            <a:endParaRPr lang="en-US" dirty="0">
              <a:latin typeface="+mn-lt"/>
            </a:endParaRPr>
          </a:p>
        </p:txBody>
      </p:sp>
      <p:sp>
        <p:nvSpPr>
          <p:cNvPr id="6" name="Date Placeholder 5">
            <a:extLst>
              <a:ext uri="{FF2B5EF4-FFF2-40B4-BE49-F238E27FC236}">
                <a16:creationId xmlns:a16="http://schemas.microsoft.com/office/drawing/2014/main" id="{CEBE7A6E-D4FC-7A04-FDD0-E84E00B23593}"/>
              </a:ext>
            </a:extLst>
          </p:cNvPr>
          <p:cNvSpPr>
            <a:spLocks noGrp="1"/>
          </p:cNvSpPr>
          <p:nvPr>
            <p:ph type="dt" sz="half" idx="4294967295"/>
          </p:nvPr>
        </p:nvSpPr>
        <p:spPr>
          <a:xfrm>
            <a:off x="-1" y="6105525"/>
            <a:ext cx="1106905" cy="131646"/>
          </a:xfrm>
        </p:spPr>
        <p:txBody>
          <a:bodyPr/>
          <a:lstStyle/>
          <a:p>
            <a:fld id="{09CE0315-F930-9A41-9603-6DC0071E4355}" type="datetime4">
              <a:rPr lang="en-US" smtClean="0"/>
              <a:t>June 8, 2025</a:t>
            </a:fld>
            <a:endParaRPr lang="en-US" dirty="0"/>
          </a:p>
        </p:txBody>
      </p:sp>
      <p:pic>
        <p:nvPicPr>
          <p:cNvPr id="9" name="Picture 8" descr="A black text on a white background&#10;&#10;AI-generated content may be incorrect.">
            <a:extLst>
              <a:ext uri="{FF2B5EF4-FFF2-40B4-BE49-F238E27FC236}">
                <a16:creationId xmlns:a16="http://schemas.microsoft.com/office/drawing/2014/main" id="{B31BAFC1-8650-B824-0478-3E44AB3C429D}"/>
              </a:ext>
            </a:extLst>
          </p:cNvPr>
          <p:cNvPicPr>
            <a:picLocks noChangeAspect="1"/>
          </p:cNvPicPr>
          <p:nvPr/>
        </p:nvPicPr>
        <p:blipFill>
          <a:blip r:embed="rId2"/>
          <a:stretch>
            <a:fillRect/>
          </a:stretch>
        </p:blipFill>
        <p:spPr>
          <a:xfrm>
            <a:off x="278113" y="150236"/>
            <a:ext cx="2725033" cy="892418"/>
          </a:xfrm>
          <a:prstGeom prst="rect">
            <a:avLst/>
          </a:prstGeom>
        </p:spPr>
      </p:pic>
    </p:spTree>
    <p:extLst>
      <p:ext uri="{BB962C8B-B14F-4D97-AF65-F5344CB8AC3E}">
        <p14:creationId xmlns:p14="http://schemas.microsoft.com/office/powerpoint/2010/main" val="1335659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653605-0580-C9F3-CB90-200B245A435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BA9F545-B55D-42A3-92CA-F63CBF55ABEC}"/>
              </a:ext>
            </a:extLst>
          </p:cNvPr>
          <p:cNvSpPr>
            <a:spLocks noGrp="1"/>
          </p:cNvSpPr>
          <p:nvPr>
            <p:ph type="title"/>
          </p:nvPr>
        </p:nvSpPr>
        <p:spPr>
          <a:xfrm>
            <a:off x="1371600" y="1143000"/>
            <a:ext cx="5308333" cy="2206592"/>
          </a:xfrm>
        </p:spPr>
        <p:txBody>
          <a:bodyPr/>
          <a:lstStyle/>
          <a:p>
            <a:r>
              <a:rPr lang="en-GB" sz="2800" b="1" dirty="0">
                <a:latin typeface="Libre Franklin ExtraBold" pitchFamily="2" charset="0"/>
              </a:rPr>
              <a:t>Nona Dzhurkova</a:t>
            </a:r>
            <a:br>
              <a:rPr lang="en-GB" sz="2800" b="1" dirty="0">
                <a:latin typeface="Libre Franklin ExtraBold" pitchFamily="2" charset="0"/>
              </a:rPr>
            </a:br>
            <a:endParaRPr lang="en-US" sz="2800" dirty="0">
              <a:latin typeface="Libre Franklin ExtraBold" pitchFamily="2" charset="0"/>
            </a:endParaRPr>
          </a:p>
        </p:txBody>
      </p:sp>
      <p:sp>
        <p:nvSpPr>
          <p:cNvPr id="5" name="Text Placeholder 4">
            <a:extLst>
              <a:ext uri="{FF2B5EF4-FFF2-40B4-BE49-F238E27FC236}">
                <a16:creationId xmlns:a16="http://schemas.microsoft.com/office/drawing/2014/main" id="{0711B809-7C08-A909-B39B-24BEE5D229D4}"/>
              </a:ext>
            </a:extLst>
          </p:cNvPr>
          <p:cNvSpPr>
            <a:spLocks noGrp="1"/>
          </p:cNvSpPr>
          <p:nvPr>
            <p:ph type="body" sz="quarter" idx="24"/>
          </p:nvPr>
        </p:nvSpPr>
        <p:spPr>
          <a:xfrm>
            <a:off x="1371600" y="3493971"/>
            <a:ext cx="5510463" cy="2235095"/>
          </a:xfrm>
        </p:spPr>
        <p:txBody>
          <a:bodyPr anchor="b"/>
          <a:lstStyle/>
          <a:p>
            <a:br>
              <a:rPr lang="en-GB" dirty="0"/>
            </a:br>
            <a:r>
              <a:rPr lang="en-GB" dirty="0"/>
              <a:t>Sitecore Technology MVP 2025</a:t>
            </a:r>
            <a:br>
              <a:rPr lang="en-GB" dirty="0"/>
            </a:br>
            <a:r>
              <a:rPr lang="en-GB" dirty="0"/>
              <a:t>Senior Architect &amp; Sitecore Team Lead</a:t>
            </a:r>
            <a:br>
              <a:rPr lang="en-GB" dirty="0"/>
            </a:br>
            <a:r>
              <a:rPr lang="en-GB" dirty="0"/>
              <a:t>Email: </a:t>
            </a:r>
            <a:r>
              <a:rPr lang="en-GB" dirty="0">
                <a:hlinkClick r:id="rId2"/>
              </a:rPr>
              <a:t>nona.dzhurkova@americaneagle.com</a:t>
            </a:r>
            <a:endParaRPr lang="en-GB" dirty="0"/>
          </a:p>
          <a:p>
            <a:endParaRPr lang="en-GB" dirty="0"/>
          </a:p>
          <a:p>
            <a:endParaRPr lang="en-US" dirty="0"/>
          </a:p>
        </p:txBody>
      </p:sp>
      <p:sp>
        <p:nvSpPr>
          <p:cNvPr id="6" name="Date Placeholder 5">
            <a:extLst>
              <a:ext uri="{FF2B5EF4-FFF2-40B4-BE49-F238E27FC236}">
                <a16:creationId xmlns:a16="http://schemas.microsoft.com/office/drawing/2014/main" id="{382BDECA-9F34-64D0-3545-487DAB421759}"/>
              </a:ext>
            </a:extLst>
          </p:cNvPr>
          <p:cNvSpPr>
            <a:spLocks noGrp="1"/>
          </p:cNvSpPr>
          <p:nvPr>
            <p:ph type="dt" sz="half" idx="4294967295"/>
          </p:nvPr>
        </p:nvSpPr>
        <p:spPr>
          <a:xfrm>
            <a:off x="0" y="6105525"/>
            <a:ext cx="520700" cy="107950"/>
          </a:xfrm>
        </p:spPr>
        <p:txBody>
          <a:bodyPr/>
          <a:lstStyle/>
          <a:p>
            <a:fld id="{09CE0315-F930-9A41-9603-6DC0071E4355}" type="datetime4">
              <a:rPr lang="en-US" smtClean="0"/>
              <a:t>June 3, 2025</a:t>
            </a:fld>
            <a:endParaRPr lang="en-US" dirty="0"/>
          </a:p>
        </p:txBody>
      </p:sp>
      <p:pic>
        <p:nvPicPr>
          <p:cNvPr id="9" name="Picture 8" descr="A black text on a white background&#10;&#10;AI-generated content may be incorrect.">
            <a:extLst>
              <a:ext uri="{FF2B5EF4-FFF2-40B4-BE49-F238E27FC236}">
                <a16:creationId xmlns:a16="http://schemas.microsoft.com/office/drawing/2014/main" id="{02FFBF2F-3786-547E-1A60-EB2FBCF9CF8F}"/>
              </a:ext>
            </a:extLst>
          </p:cNvPr>
          <p:cNvPicPr>
            <a:picLocks noChangeAspect="1"/>
          </p:cNvPicPr>
          <p:nvPr/>
        </p:nvPicPr>
        <p:blipFill>
          <a:blip r:embed="rId3"/>
          <a:stretch>
            <a:fillRect/>
          </a:stretch>
        </p:blipFill>
        <p:spPr>
          <a:xfrm>
            <a:off x="8966453" y="227239"/>
            <a:ext cx="2725033" cy="892418"/>
          </a:xfrm>
          <a:prstGeom prst="rect">
            <a:avLst/>
          </a:prstGeom>
        </p:spPr>
      </p:pic>
      <p:pic>
        <p:nvPicPr>
          <p:cNvPr id="29" name="Picture 28" descr="A person with long hair wearing a black jacket&#10;&#10;AI-generated content may be incorrect.">
            <a:extLst>
              <a:ext uri="{FF2B5EF4-FFF2-40B4-BE49-F238E27FC236}">
                <a16:creationId xmlns:a16="http://schemas.microsoft.com/office/drawing/2014/main" id="{E165529E-8650-37C5-E020-5BA0F0219A4B}"/>
              </a:ext>
            </a:extLst>
          </p:cNvPr>
          <p:cNvPicPr>
            <a:picLocks noChangeAspect="1"/>
          </p:cNvPicPr>
          <p:nvPr/>
        </p:nvPicPr>
        <p:blipFill>
          <a:blip r:embed="rId4"/>
          <a:stretch>
            <a:fillRect/>
          </a:stretch>
        </p:blipFill>
        <p:spPr>
          <a:xfrm>
            <a:off x="8279401" y="1120262"/>
            <a:ext cx="3412609" cy="4968025"/>
          </a:xfrm>
          <a:prstGeom prst="rect">
            <a:avLst/>
          </a:prstGeom>
        </p:spPr>
      </p:pic>
    </p:spTree>
    <p:extLst>
      <p:ext uri="{BB962C8B-B14F-4D97-AF65-F5344CB8AC3E}">
        <p14:creationId xmlns:p14="http://schemas.microsoft.com/office/powerpoint/2010/main" val="3380565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E7CA6-7AAF-2DA4-A2CC-26FE1A613A83}"/>
              </a:ext>
            </a:extLst>
          </p:cNvPr>
          <p:cNvSpPr>
            <a:spLocks noGrp="1"/>
          </p:cNvSpPr>
          <p:nvPr>
            <p:ph type="title"/>
          </p:nvPr>
        </p:nvSpPr>
        <p:spPr>
          <a:xfrm>
            <a:off x="1299411" y="462012"/>
            <a:ext cx="7548895" cy="625642"/>
          </a:xfrm>
        </p:spPr>
        <p:txBody>
          <a:bodyPr/>
          <a:lstStyle/>
          <a:p>
            <a:r>
              <a:rPr lang="en-GB" sz="2400" dirty="0">
                <a:latin typeface="Libre Franklin ExtraBold" pitchFamily="2" charset="0"/>
              </a:rPr>
              <a:t>Sitecore Sofia User Group</a:t>
            </a:r>
          </a:p>
        </p:txBody>
      </p:sp>
      <p:sp>
        <p:nvSpPr>
          <p:cNvPr id="3" name="Text Placeholder 2">
            <a:extLst>
              <a:ext uri="{FF2B5EF4-FFF2-40B4-BE49-F238E27FC236}">
                <a16:creationId xmlns:a16="http://schemas.microsoft.com/office/drawing/2014/main" id="{79D2C06D-8DE4-8855-0B0A-4851600517C9}"/>
              </a:ext>
            </a:extLst>
          </p:cNvPr>
          <p:cNvSpPr>
            <a:spLocks noGrp="1"/>
          </p:cNvSpPr>
          <p:nvPr>
            <p:ph type="body" sz="quarter" idx="24"/>
          </p:nvPr>
        </p:nvSpPr>
        <p:spPr/>
        <p:txBody>
          <a:bodyPr/>
          <a:lstStyle/>
          <a:p>
            <a:r>
              <a:rPr lang="en-GB" dirty="0">
                <a:hlinkClick r:id="rId2"/>
              </a:rPr>
              <a:t>https://sitecore-sofia.vercel.app/</a:t>
            </a:r>
            <a:r>
              <a:rPr lang="en-GB" dirty="0"/>
              <a:t> </a:t>
            </a:r>
          </a:p>
        </p:txBody>
      </p:sp>
      <p:pic>
        <p:nvPicPr>
          <p:cNvPr id="5" name="Picture 4">
            <a:extLst>
              <a:ext uri="{FF2B5EF4-FFF2-40B4-BE49-F238E27FC236}">
                <a16:creationId xmlns:a16="http://schemas.microsoft.com/office/drawing/2014/main" id="{B0E84190-460D-5565-94C8-2825FBBAD341}"/>
              </a:ext>
            </a:extLst>
          </p:cNvPr>
          <p:cNvPicPr>
            <a:picLocks noChangeAspect="1"/>
          </p:cNvPicPr>
          <p:nvPr/>
        </p:nvPicPr>
        <p:blipFill>
          <a:blip r:embed="rId3"/>
          <a:srcRect/>
          <a:stretch/>
        </p:blipFill>
        <p:spPr>
          <a:xfrm>
            <a:off x="1231433" y="1375009"/>
            <a:ext cx="3715953" cy="3715953"/>
          </a:xfrm>
          <a:prstGeom prst="rect">
            <a:avLst/>
          </a:prstGeom>
        </p:spPr>
      </p:pic>
    </p:spTree>
    <p:extLst>
      <p:ext uri="{BB962C8B-B14F-4D97-AF65-F5344CB8AC3E}">
        <p14:creationId xmlns:p14="http://schemas.microsoft.com/office/powerpoint/2010/main" val="1435863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7F855-3190-E312-7253-3C5149748115}"/>
              </a:ext>
            </a:extLst>
          </p:cNvPr>
          <p:cNvSpPr>
            <a:spLocks noGrp="1"/>
          </p:cNvSpPr>
          <p:nvPr>
            <p:ph type="title"/>
          </p:nvPr>
        </p:nvSpPr>
        <p:spPr/>
        <p:txBody>
          <a:bodyPr/>
          <a:lstStyle/>
          <a:p>
            <a:r>
              <a:rPr lang="en-GB" dirty="0"/>
              <a:t>Live Demo</a:t>
            </a:r>
          </a:p>
        </p:txBody>
      </p:sp>
      <p:sp>
        <p:nvSpPr>
          <p:cNvPr id="3" name="Text Placeholder 2">
            <a:extLst>
              <a:ext uri="{FF2B5EF4-FFF2-40B4-BE49-F238E27FC236}">
                <a16:creationId xmlns:a16="http://schemas.microsoft.com/office/drawing/2014/main" id="{B0B39536-8F47-58C8-2EF6-132244F6663A}"/>
              </a:ext>
            </a:extLst>
          </p:cNvPr>
          <p:cNvSpPr>
            <a:spLocks noGrp="1"/>
          </p:cNvSpPr>
          <p:nvPr>
            <p:ph type="body" sz="quarter" idx="24"/>
          </p:nvPr>
        </p:nvSpPr>
        <p:spPr/>
        <p:txBody>
          <a:bodyPr/>
          <a:lstStyle/>
          <a:p>
            <a:endParaRPr lang="en-GB"/>
          </a:p>
        </p:txBody>
      </p:sp>
    </p:spTree>
    <p:extLst>
      <p:ext uri="{BB962C8B-B14F-4D97-AF65-F5344CB8AC3E}">
        <p14:creationId xmlns:p14="http://schemas.microsoft.com/office/powerpoint/2010/main" val="18499121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24687-1E90-F1D2-E982-623E37B72C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17380E-0690-9C19-8CF5-2D01518502C8}"/>
              </a:ext>
            </a:extLst>
          </p:cNvPr>
          <p:cNvSpPr>
            <a:spLocks noGrp="1"/>
          </p:cNvSpPr>
          <p:nvPr>
            <p:ph type="title"/>
          </p:nvPr>
        </p:nvSpPr>
        <p:spPr>
          <a:xfrm>
            <a:off x="1299411" y="462012"/>
            <a:ext cx="7548895" cy="625642"/>
          </a:xfrm>
        </p:spPr>
        <p:txBody>
          <a:bodyPr/>
          <a:lstStyle/>
          <a:p>
            <a:r>
              <a:rPr lang="en-GB" sz="2400" dirty="0">
                <a:latin typeface="Libre Franklin ExtraBold" pitchFamily="2" charset="0"/>
              </a:rPr>
              <a:t>Can You Find the Easter Egg?</a:t>
            </a:r>
          </a:p>
        </p:txBody>
      </p:sp>
      <p:sp>
        <p:nvSpPr>
          <p:cNvPr id="3" name="Text Placeholder 2">
            <a:extLst>
              <a:ext uri="{FF2B5EF4-FFF2-40B4-BE49-F238E27FC236}">
                <a16:creationId xmlns:a16="http://schemas.microsoft.com/office/drawing/2014/main" id="{94948290-9661-CCD1-2C24-A54D9B63D440}"/>
              </a:ext>
            </a:extLst>
          </p:cNvPr>
          <p:cNvSpPr>
            <a:spLocks noGrp="1"/>
          </p:cNvSpPr>
          <p:nvPr>
            <p:ph type="body" sz="quarter" idx="24"/>
          </p:nvPr>
        </p:nvSpPr>
        <p:spPr>
          <a:xfrm>
            <a:off x="1390852" y="1771048"/>
            <a:ext cx="4846320" cy="3486380"/>
          </a:xfrm>
        </p:spPr>
        <p:txBody>
          <a:bodyPr/>
          <a:lstStyle/>
          <a:p>
            <a:r>
              <a:rPr lang="en-GB" dirty="0"/>
              <a:t>We've hidden a small surprise on the site we’re launching today — a little Easter egg.</a:t>
            </a:r>
          </a:p>
          <a:p>
            <a:endParaRPr lang="en-GB" dirty="0"/>
          </a:p>
          <a:p>
            <a:r>
              <a:rPr lang="en-GB" sz="1400" dirty="0"/>
              <a:t>What’s an Easter egg?</a:t>
            </a:r>
          </a:p>
          <a:p>
            <a:r>
              <a:rPr lang="en-GB" sz="1400" dirty="0"/>
              <a:t>In web development, it's a hidden feature, message, or fun interaction tucked away for curious users to discover. </a:t>
            </a:r>
          </a:p>
          <a:p>
            <a:endParaRPr lang="en-GB" dirty="0"/>
          </a:p>
          <a:p>
            <a:endParaRPr lang="en-GB" dirty="0"/>
          </a:p>
          <a:p>
            <a:r>
              <a:rPr lang="en-GB" dirty="0"/>
              <a:t>Can you spot it?</a:t>
            </a:r>
          </a:p>
          <a:p>
            <a:endParaRPr lang="en-GB" dirty="0"/>
          </a:p>
          <a:p>
            <a:r>
              <a:rPr lang="en-GB" dirty="0">
                <a:hlinkClick r:id="rId2"/>
              </a:rPr>
              <a:t>https://sitecore-sofia.vercel.app/</a:t>
            </a:r>
            <a:r>
              <a:rPr lang="en-GB" dirty="0"/>
              <a:t> </a:t>
            </a:r>
          </a:p>
        </p:txBody>
      </p:sp>
      <p:pic>
        <p:nvPicPr>
          <p:cNvPr id="5" name="Picture 4">
            <a:extLst>
              <a:ext uri="{FF2B5EF4-FFF2-40B4-BE49-F238E27FC236}">
                <a16:creationId xmlns:a16="http://schemas.microsoft.com/office/drawing/2014/main" id="{F11A37C9-2469-F252-ED98-A370B0241D75}"/>
              </a:ext>
            </a:extLst>
          </p:cNvPr>
          <p:cNvPicPr>
            <a:picLocks noChangeAspect="1"/>
          </p:cNvPicPr>
          <p:nvPr/>
        </p:nvPicPr>
        <p:blipFill>
          <a:blip r:embed="rId3"/>
          <a:srcRect/>
          <a:stretch/>
        </p:blipFill>
        <p:spPr>
          <a:xfrm>
            <a:off x="7612982" y="1674798"/>
            <a:ext cx="3715953" cy="3715953"/>
          </a:xfrm>
          <a:prstGeom prst="rect">
            <a:avLst/>
          </a:prstGeom>
        </p:spPr>
      </p:pic>
    </p:spTree>
    <p:extLst>
      <p:ext uri="{BB962C8B-B14F-4D97-AF65-F5344CB8AC3E}">
        <p14:creationId xmlns:p14="http://schemas.microsoft.com/office/powerpoint/2010/main" val="1105853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491F2-D340-74B8-5478-E3F307662681}"/>
              </a:ext>
            </a:extLst>
          </p:cNvPr>
          <p:cNvSpPr>
            <a:spLocks noGrp="1"/>
          </p:cNvSpPr>
          <p:nvPr>
            <p:ph type="title"/>
          </p:nvPr>
        </p:nvSpPr>
        <p:spPr>
          <a:xfrm>
            <a:off x="1371600" y="1143000"/>
            <a:ext cx="7409329" cy="2033337"/>
          </a:xfrm>
        </p:spPr>
        <p:txBody>
          <a:bodyPr/>
          <a:lstStyle/>
          <a:p>
            <a:r>
              <a:rPr lang="en-GB" sz="2800" dirty="0" err="1">
                <a:latin typeface="Libre Franklin ExtraBold" pitchFamily="2" charset="0"/>
              </a:rPr>
              <a:t>Vercel</a:t>
            </a:r>
            <a:r>
              <a:rPr lang="en-GB" sz="2800" dirty="0">
                <a:latin typeface="Libre Franklin ExtraBold" pitchFamily="2" charset="0"/>
              </a:rPr>
              <a:t> AI: Build Smarter, Faster</a:t>
            </a:r>
          </a:p>
        </p:txBody>
      </p:sp>
      <p:sp>
        <p:nvSpPr>
          <p:cNvPr id="3" name="Text Placeholder 2">
            <a:extLst>
              <a:ext uri="{FF2B5EF4-FFF2-40B4-BE49-F238E27FC236}">
                <a16:creationId xmlns:a16="http://schemas.microsoft.com/office/drawing/2014/main" id="{55FFB459-16AA-7719-1EDE-2F302B577FCA}"/>
              </a:ext>
            </a:extLst>
          </p:cNvPr>
          <p:cNvSpPr>
            <a:spLocks noGrp="1"/>
          </p:cNvSpPr>
          <p:nvPr>
            <p:ph type="body" sz="quarter" idx="24"/>
          </p:nvPr>
        </p:nvSpPr>
        <p:spPr>
          <a:xfrm>
            <a:off x="1347538" y="4360244"/>
            <a:ext cx="7433392" cy="1368822"/>
          </a:xfrm>
        </p:spPr>
        <p:txBody>
          <a:bodyPr/>
          <a:lstStyle/>
          <a:p>
            <a:r>
              <a:rPr lang="en-GB" dirty="0"/>
              <a:t>A modern toolkit for creating AI-powered web apps — seamlessly integrated with Next.js, Edge Functions, and popular LLMs.</a:t>
            </a:r>
          </a:p>
        </p:txBody>
      </p:sp>
    </p:spTree>
    <p:extLst>
      <p:ext uri="{BB962C8B-B14F-4D97-AF65-F5344CB8AC3E}">
        <p14:creationId xmlns:p14="http://schemas.microsoft.com/office/powerpoint/2010/main" val="4842996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7BA555-7C29-70B7-7527-E141D90E9D91}"/>
              </a:ext>
            </a:extLst>
          </p:cNvPr>
          <p:cNvSpPr>
            <a:spLocks noGrp="1"/>
          </p:cNvSpPr>
          <p:nvPr>
            <p:ph type="title"/>
          </p:nvPr>
        </p:nvSpPr>
        <p:spPr/>
        <p:txBody>
          <a:bodyPr/>
          <a:lstStyle/>
          <a:p>
            <a:r>
              <a:rPr lang="en-US" dirty="0"/>
              <a:t>THANK YOU</a:t>
            </a:r>
          </a:p>
        </p:txBody>
      </p:sp>
      <p:sp>
        <p:nvSpPr>
          <p:cNvPr id="7" name="Text Placeholder 6">
            <a:extLst>
              <a:ext uri="{FF2B5EF4-FFF2-40B4-BE49-F238E27FC236}">
                <a16:creationId xmlns:a16="http://schemas.microsoft.com/office/drawing/2014/main" id="{447DB5E4-432B-5586-7768-C8D66DA235DF}"/>
              </a:ext>
            </a:extLst>
          </p:cNvPr>
          <p:cNvSpPr>
            <a:spLocks noGrp="1"/>
          </p:cNvSpPr>
          <p:nvPr>
            <p:ph type="body" sz="quarter" idx="28"/>
          </p:nvPr>
        </p:nvSpPr>
        <p:spPr/>
        <p:txBody>
          <a:bodyPr/>
          <a:lstStyle/>
          <a:p>
            <a:endParaRPr lang="en-GB"/>
          </a:p>
        </p:txBody>
      </p:sp>
      <p:sp>
        <p:nvSpPr>
          <p:cNvPr id="9" name="Text Placeholder 8">
            <a:extLst>
              <a:ext uri="{FF2B5EF4-FFF2-40B4-BE49-F238E27FC236}">
                <a16:creationId xmlns:a16="http://schemas.microsoft.com/office/drawing/2014/main" id="{C2E19B9F-0FB7-A306-6D12-78C969178E45}"/>
              </a:ext>
            </a:extLst>
          </p:cNvPr>
          <p:cNvSpPr>
            <a:spLocks noGrp="1"/>
          </p:cNvSpPr>
          <p:nvPr>
            <p:ph type="body" sz="quarter" idx="29"/>
          </p:nvPr>
        </p:nvSpPr>
        <p:spPr/>
        <p:txBody>
          <a:bodyPr/>
          <a:lstStyle/>
          <a:p>
            <a:endParaRPr lang="en-GB"/>
          </a:p>
        </p:txBody>
      </p:sp>
    </p:spTree>
    <p:extLst>
      <p:ext uri="{BB962C8B-B14F-4D97-AF65-F5344CB8AC3E}">
        <p14:creationId xmlns:p14="http://schemas.microsoft.com/office/powerpoint/2010/main" val="2664879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32B4DBC-DAF1-2AD6-BAD2-6ECE674A8A78}"/>
              </a:ext>
            </a:extLst>
          </p:cNvPr>
          <p:cNvSpPr>
            <a:spLocks noGrp="1"/>
          </p:cNvSpPr>
          <p:nvPr>
            <p:ph type="title"/>
          </p:nvPr>
        </p:nvSpPr>
        <p:spPr>
          <a:xfrm>
            <a:off x="1371600" y="1143000"/>
            <a:ext cx="7409329" cy="820554"/>
          </a:xfrm>
        </p:spPr>
        <p:txBody>
          <a:bodyPr/>
          <a:lstStyle/>
          <a:p>
            <a:pPr algn="ctr"/>
            <a:r>
              <a:rPr lang="en-US" sz="2800" dirty="0">
                <a:latin typeface="Libre Franklin ExtraBold" pitchFamily="2" charset="0"/>
              </a:rPr>
              <a:t>How It All Started</a:t>
            </a:r>
            <a:endParaRPr lang="en-GB" sz="2800" dirty="0">
              <a:latin typeface="Libre Franklin ExtraBold" pitchFamily="2" charset="0"/>
            </a:endParaRPr>
          </a:p>
        </p:txBody>
      </p:sp>
      <p:sp>
        <p:nvSpPr>
          <p:cNvPr id="20" name="Text Placeholder 19">
            <a:extLst>
              <a:ext uri="{FF2B5EF4-FFF2-40B4-BE49-F238E27FC236}">
                <a16:creationId xmlns:a16="http://schemas.microsoft.com/office/drawing/2014/main" id="{CB5C5BA5-5C04-9752-E85C-41F92308D04A}"/>
              </a:ext>
            </a:extLst>
          </p:cNvPr>
          <p:cNvSpPr>
            <a:spLocks noGrp="1"/>
          </p:cNvSpPr>
          <p:nvPr>
            <p:ph type="body" sz="quarter" idx="24"/>
          </p:nvPr>
        </p:nvSpPr>
        <p:spPr>
          <a:xfrm>
            <a:off x="1371600" y="3378467"/>
            <a:ext cx="7409329" cy="1080064"/>
          </a:xfrm>
        </p:spPr>
        <p:txBody>
          <a:bodyPr anchor="ctr"/>
          <a:lstStyle/>
          <a:p>
            <a:r>
              <a:rPr lang="en-GB" sz="2400" dirty="0"/>
              <a:t>The journey to SUGCON Europe 2025 started long before April. As early as January, preparations were already underway — requesting approvals for the company trip, arranging flights and hotels, and selecting the sessions we wanted to attend. The excitement steadily built as the countdown to Antwerp began</a:t>
            </a:r>
            <a:endParaRPr lang="en-US" sz="2400" dirty="0"/>
          </a:p>
        </p:txBody>
      </p:sp>
      <p:sp>
        <p:nvSpPr>
          <p:cNvPr id="6" name="Date Placeholder 5">
            <a:extLst>
              <a:ext uri="{FF2B5EF4-FFF2-40B4-BE49-F238E27FC236}">
                <a16:creationId xmlns:a16="http://schemas.microsoft.com/office/drawing/2014/main" id="{033A1713-9FB6-8289-F9E1-D0FE84458CD5}"/>
              </a:ext>
            </a:extLst>
          </p:cNvPr>
          <p:cNvSpPr>
            <a:spLocks noGrp="1"/>
          </p:cNvSpPr>
          <p:nvPr>
            <p:ph type="dt" sz="half" idx="4294967295"/>
          </p:nvPr>
        </p:nvSpPr>
        <p:spPr>
          <a:xfrm>
            <a:off x="0" y="6105525"/>
            <a:ext cx="520700" cy="107950"/>
          </a:xfrm>
        </p:spPr>
        <p:txBody>
          <a:bodyPr/>
          <a:lstStyle/>
          <a:p>
            <a:fld id="{09CE0315-F930-9A41-9603-6DC0071E4355}" type="datetime4">
              <a:rPr lang="en-US" smtClean="0"/>
              <a:t>June 3, 2025</a:t>
            </a:fld>
            <a:endParaRPr lang="en-US" dirty="0"/>
          </a:p>
        </p:txBody>
      </p:sp>
    </p:spTree>
    <p:extLst>
      <p:ext uri="{BB962C8B-B14F-4D97-AF65-F5344CB8AC3E}">
        <p14:creationId xmlns:p14="http://schemas.microsoft.com/office/powerpoint/2010/main" val="2042680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63618-9802-6010-8438-4BDF611DE7AD}"/>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F8215886-AA83-EBC8-25B9-748A9121319A}"/>
              </a:ext>
            </a:extLst>
          </p:cNvPr>
          <p:cNvSpPr>
            <a:spLocks noGrp="1"/>
          </p:cNvSpPr>
          <p:nvPr>
            <p:ph type="title"/>
          </p:nvPr>
        </p:nvSpPr>
        <p:spPr>
          <a:xfrm>
            <a:off x="1371600" y="1143000"/>
            <a:ext cx="7409329" cy="753177"/>
          </a:xfrm>
        </p:spPr>
        <p:txBody>
          <a:bodyPr/>
          <a:lstStyle/>
          <a:p>
            <a:pPr algn="ctr"/>
            <a:r>
              <a:rPr lang="en-US" sz="2800" dirty="0">
                <a:latin typeface="Libre Franklin ExtraBold" pitchFamily="2" charset="0"/>
              </a:rPr>
              <a:t>3 days before the conference</a:t>
            </a:r>
            <a:endParaRPr lang="en-GB" sz="2800" dirty="0">
              <a:latin typeface="Libre Franklin ExtraBold" pitchFamily="2" charset="0"/>
            </a:endParaRPr>
          </a:p>
        </p:txBody>
      </p:sp>
      <p:sp>
        <p:nvSpPr>
          <p:cNvPr id="20" name="Text Placeholder 19">
            <a:extLst>
              <a:ext uri="{FF2B5EF4-FFF2-40B4-BE49-F238E27FC236}">
                <a16:creationId xmlns:a16="http://schemas.microsoft.com/office/drawing/2014/main" id="{4249C256-3037-EA37-4B08-68C2EF437368}"/>
              </a:ext>
            </a:extLst>
          </p:cNvPr>
          <p:cNvSpPr>
            <a:spLocks noGrp="1"/>
          </p:cNvSpPr>
          <p:nvPr>
            <p:ph type="body" sz="quarter" idx="24"/>
          </p:nvPr>
        </p:nvSpPr>
        <p:spPr>
          <a:xfrm>
            <a:off x="1554479" y="2750049"/>
            <a:ext cx="7409329" cy="1927830"/>
          </a:xfrm>
        </p:spPr>
        <p:txBody>
          <a:bodyPr anchor="ctr"/>
          <a:lstStyle/>
          <a:p>
            <a:endParaRPr lang="en-US" dirty="0"/>
          </a:p>
          <a:p>
            <a:r>
              <a:rPr lang="en-GB" sz="2000" dirty="0"/>
              <a:t>On 31 March 2025, a one‑day nationwide </a:t>
            </a:r>
            <a:r>
              <a:rPr lang="en-GB" sz="2000" b="1" dirty="0"/>
              <a:t>strike</a:t>
            </a:r>
            <a:r>
              <a:rPr lang="en-GB" sz="2000" dirty="0"/>
              <a:t> in Belgium halted all departing flights at Brussels and Charleroi Airports—</a:t>
            </a:r>
            <a:r>
              <a:rPr lang="en-GB" sz="2000" b="1" dirty="0"/>
              <a:t>just 2 days </a:t>
            </a:r>
            <a:r>
              <a:rPr lang="en-GB" sz="2000" dirty="0"/>
              <a:t>before our flight -  SUGCON Europe began on April 3.</a:t>
            </a:r>
          </a:p>
          <a:p>
            <a:endParaRPr lang="en-US" dirty="0"/>
          </a:p>
        </p:txBody>
      </p:sp>
      <p:sp>
        <p:nvSpPr>
          <p:cNvPr id="6" name="Date Placeholder 5">
            <a:extLst>
              <a:ext uri="{FF2B5EF4-FFF2-40B4-BE49-F238E27FC236}">
                <a16:creationId xmlns:a16="http://schemas.microsoft.com/office/drawing/2014/main" id="{DC4142BE-EF15-1C15-0853-B7EFB1C257AC}"/>
              </a:ext>
            </a:extLst>
          </p:cNvPr>
          <p:cNvSpPr>
            <a:spLocks noGrp="1"/>
          </p:cNvSpPr>
          <p:nvPr>
            <p:ph type="dt" sz="half" idx="4294967295"/>
          </p:nvPr>
        </p:nvSpPr>
        <p:spPr>
          <a:xfrm>
            <a:off x="0" y="6105525"/>
            <a:ext cx="520700" cy="107950"/>
          </a:xfrm>
        </p:spPr>
        <p:txBody>
          <a:bodyPr/>
          <a:lstStyle/>
          <a:p>
            <a:fld id="{09CE0315-F930-9A41-9603-6DC0071E4355}" type="datetime4">
              <a:rPr lang="en-US" smtClean="0"/>
              <a:t>June 7, 2025</a:t>
            </a:fld>
            <a:endParaRPr lang="en-US" dirty="0"/>
          </a:p>
        </p:txBody>
      </p:sp>
    </p:spTree>
    <p:extLst>
      <p:ext uri="{BB962C8B-B14F-4D97-AF65-F5344CB8AC3E}">
        <p14:creationId xmlns:p14="http://schemas.microsoft.com/office/powerpoint/2010/main" val="2074994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EAECE-496F-4D8A-127C-D103DC7C8EB0}"/>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DC351DE4-2F49-E0BB-8909-6B76B760C7D7}"/>
              </a:ext>
            </a:extLst>
          </p:cNvPr>
          <p:cNvSpPr>
            <a:spLocks noGrp="1"/>
          </p:cNvSpPr>
          <p:nvPr>
            <p:ph type="title"/>
          </p:nvPr>
        </p:nvSpPr>
        <p:spPr>
          <a:xfrm>
            <a:off x="1371601" y="1143000"/>
            <a:ext cx="4981074" cy="2889985"/>
          </a:xfrm>
        </p:spPr>
        <p:txBody>
          <a:bodyPr/>
          <a:lstStyle/>
          <a:p>
            <a:pPr algn="ctr"/>
            <a:r>
              <a:rPr lang="en-US" dirty="0"/>
              <a:t>The Travel Day</a:t>
            </a:r>
            <a:endParaRPr lang="en-GB" dirty="0"/>
          </a:p>
        </p:txBody>
      </p:sp>
      <p:sp>
        <p:nvSpPr>
          <p:cNvPr id="20" name="Text Placeholder 19">
            <a:extLst>
              <a:ext uri="{FF2B5EF4-FFF2-40B4-BE49-F238E27FC236}">
                <a16:creationId xmlns:a16="http://schemas.microsoft.com/office/drawing/2014/main" id="{8959204B-A5B3-7864-AD18-9EF3F405D384}"/>
              </a:ext>
            </a:extLst>
          </p:cNvPr>
          <p:cNvSpPr>
            <a:spLocks noGrp="1"/>
          </p:cNvSpPr>
          <p:nvPr>
            <p:ph type="body" sz="quarter" idx="24"/>
          </p:nvPr>
        </p:nvSpPr>
        <p:spPr>
          <a:xfrm>
            <a:off x="1371600" y="5271866"/>
            <a:ext cx="4932947" cy="457200"/>
          </a:xfrm>
        </p:spPr>
        <p:txBody>
          <a:bodyPr anchor="ctr"/>
          <a:lstStyle/>
          <a:p>
            <a:endParaRPr lang="en-US" dirty="0"/>
          </a:p>
          <a:p>
            <a:pPr lvl="1" algn="ctr"/>
            <a:r>
              <a:rPr lang="en-US" sz="2800" dirty="0"/>
              <a:t>WhatsApp group</a:t>
            </a:r>
          </a:p>
          <a:p>
            <a:endParaRPr lang="en-GB" dirty="0"/>
          </a:p>
        </p:txBody>
      </p:sp>
      <p:pic>
        <p:nvPicPr>
          <p:cNvPr id="19" name="Picture Placeholder 18" descr="A collage of a group of people&#10;&#10;AI-generated content may be incorrect.">
            <a:extLst>
              <a:ext uri="{FF2B5EF4-FFF2-40B4-BE49-F238E27FC236}">
                <a16:creationId xmlns:a16="http://schemas.microsoft.com/office/drawing/2014/main" id="{4250E682-5801-808C-8C17-BCDBE967565C}"/>
              </a:ext>
            </a:extLst>
          </p:cNvPr>
          <p:cNvPicPr>
            <a:picLocks noGrp="1" noChangeAspect="1"/>
          </p:cNvPicPr>
          <p:nvPr>
            <p:ph type="pic" sz="quarter" idx="4294967295"/>
          </p:nvPr>
        </p:nvPicPr>
        <p:blipFill>
          <a:blip r:embed="rId2"/>
          <a:srcRect l="4514" r="4514"/>
          <a:stretch/>
        </p:blipFill>
        <p:spPr>
          <a:xfrm>
            <a:off x="6910104" y="717083"/>
            <a:ext cx="4864134" cy="5346834"/>
          </a:xfrm>
        </p:spPr>
      </p:pic>
      <p:sp>
        <p:nvSpPr>
          <p:cNvPr id="6" name="Date Placeholder 5">
            <a:extLst>
              <a:ext uri="{FF2B5EF4-FFF2-40B4-BE49-F238E27FC236}">
                <a16:creationId xmlns:a16="http://schemas.microsoft.com/office/drawing/2014/main" id="{063F17E7-A16A-A1F8-C145-8C0C90EF4167}"/>
              </a:ext>
            </a:extLst>
          </p:cNvPr>
          <p:cNvSpPr>
            <a:spLocks noGrp="1"/>
          </p:cNvSpPr>
          <p:nvPr>
            <p:ph type="dt" sz="half" idx="4294967295"/>
          </p:nvPr>
        </p:nvSpPr>
        <p:spPr>
          <a:xfrm>
            <a:off x="0" y="6105525"/>
            <a:ext cx="520700" cy="107950"/>
          </a:xfrm>
        </p:spPr>
        <p:txBody>
          <a:bodyPr/>
          <a:lstStyle/>
          <a:p>
            <a:fld id="{09CE0315-F930-9A41-9603-6DC0071E4355}" type="datetime4">
              <a:rPr lang="en-US" smtClean="0"/>
              <a:t>June 6, 2025</a:t>
            </a:fld>
            <a:endParaRPr lang="en-US" dirty="0"/>
          </a:p>
        </p:txBody>
      </p:sp>
    </p:spTree>
    <p:extLst>
      <p:ext uri="{BB962C8B-B14F-4D97-AF65-F5344CB8AC3E}">
        <p14:creationId xmlns:p14="http://schemas.microsoft.com/office/powerpoint/2010/main" val="1462726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F560AD-F9E7-050A-6C55-B6AE206C804C}"/>
              </a:ext>
            </a:extLst>
          </p:cNvPr>
          <p:cNvSpPr>
            <a:spLocks noGrp="1"/>
          </p:cNvSpPr>
          <p:nvPr>
            <p:ph type="title"/>
          </p:nvPr>
        </p:nvSpPr>
        <p:spPr>
          <a:xfrm>
            <a:off x="1371600" y="1143000"/>
            <a:ext cx="5192829" cy="1937084"/>
          </a:xfrm>
        </p:spPr>
        <p:txBody>
          <a:bodyPr/>
          <a:lstStyle/>
          <a:p>
            <a:r>
              <a:rPr lang="en-GB" dirty="0"/>
              <a:t>Welcome to Antwerp</a:t>
            </a:r>
          </a:p>
        </p:txBody>
      </p:sp>
      <p:sp>
        <p:nvSpPr>
          <p:cNvPr id="4" name="Text Placeholder 3">
            <a:extLst>
              <a:ext uri="{FF2B5EF4-FFF2-40B4-BE49-F238E27FC236}">
                <a16:creationId xmlns:a16="http://schemas.microsoft.com/office/drawing/2014/main" id="{9DA900FA-C3E7-C56A-2754-FD1D3AD38074}"/>
              </a:ext>
            </a:extLst>
          </p:cNvPr>
          <p:cNvSpPr>
            <a:spLocks noGrp="1"/>
          </p:cNvSpPr>
          <p:nvPr>
            <p:ph type="body" sz="quarter" idx="24"/>
          </p:nvPr>
        </p:nvSpPr>
        <p:spPr>
          <a:xfrm>
            <a:off x="1371601" y="3397718"/>
            <a:ext cx="4875196" cy="2331348"/>
          </a:xfrm>
        </p:spPr>
        <p:txBody>
          <a:bodyPr anchor="ctr"/>
          <a:lstStyle/>
          <a:p>
            <a:pPr>
              <a:buNone/>
            </a:pPr>
            <a:r>
              <a:rPr lang="en-GB" sz="1800" dirty="0"/>
              <a:t>Antwerp is known as the diamond capital of the world — and it definitely shines.</a:t>
            </a:r>
          </a:p>
          <a:p>
            <a:r>
              <a:rPr lang="en-GB" sz="1800" dirty="0"/>
              <a:t>From the stunning </a:t>
            </a:r>
            <a:r>
              <a:rPr lang="en-GB" sz="1800" b="1" dirty="0"/>
              <a:t>Antwerp Central Station</a:t>
            </a:r>
            <a:r>
              <a:rPr lang="en-GB" sz="1800" dirty="0"/>
              <a:t> to cozy cafés and historical streets, the city offered the perfect backdrop for SUGCON Europe 2025.</a:t>
            </a:r>
          </a:p>
          <a:p>
            <a:pPr algn="ctr"/>
            <a:endParaRPr lang="en-GB" dirty="0"/>
          </a:p>
        </p:txBody>
      </p:sp>
      <p:pic>
        <p:nvPicPr>
          <p:cNvPr id="6" name="Picture Placeholder 5" descr="A large building with many windows&#10;&#10;AI-generated content may be incorrect.">
            <a:extLst>
              <a:ext uri="{FF2B5EF4-FFF2-40B4-BE49-F238E27FC236}">
                <a16:creationId xmlns:a16="http://schemas.microsoft.com/office/drawing/2014/main" id="{D9A7FD03-539D-E4CE-3B4A-B11BB08C1897}"/>
              </a:ext>
            </a:extLst>
          </p:cNvPr>
          <p:cNvPicPr>
            <a:picLocks noGrp="1" noChangeAspect="1"/>
          </p:cNvPicPr>
          <p:nvPr>
            <p:ph type="pic" sz="quarter" idx="4294967295"/>
          </p:nvPr>
        </p:nvPicPr>
        <p:blipFill>
          <a:blip r:embed="rId2"/>
          <a:srcRect l="19676" r="19676"/>
          <a:stretch/>
        </p:blipFill>
        <p:spPr>
          <a:xfrm>
            <a:off x="6784976" y="457200"/>
            <a:ext cx="4925428" cy="5414211"/>
          </a:xfrm>
        </p:spPr>
      </p:pic>
    </p:spTree>
    <p:extLst>
      <p:ext uri="{BB962C8B-B14F-4D97-AF65-F5344CB8AC3E}">
        <p14:creationId xmlns:p14="http://schemas.microsoft.com/office/powerpoint/2010/main" val="4195986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68760D-EF3F-BAB7-1080-BA00A9C683CA}"/>
              </a:ext>
            </a:extLst>
          </p:cNvPr>
          <p:cNvSpPr>
            <a:spLocks noGrp="1"/>
          </p:cNvSpPr>
          <p:nvPr>
            <p:ph type="title"/>
          </p:nvPr>
        </p:nvSpPr>
        <p:spPr/>
        <p:txBody>
          <a:bodyPr/>
          <a:lstStyle/>
          <a:p>
            <a:pPr algn="ctr"/>
            <a:r>
              <a:rPr lang="en-US" dirty="0"/>
              <a:t>The Venue – A Room with  A Zoo</a:t>
            </a:r>
          </a:p>
        </p:txBody>
      </p:sp>
      <p:sp>
        <p:nvSpPr>
          <p:cNvPr id="7" name="Text Placeholder 6">
            <a:extLst>
              <a:ext uri="{FF2B5EF4-FFF2-40B4-BE49-F238E27FC236}">
                <a16:creationId xmlns:a16="http://schemas.microsoft.com/office/drawing/2014/main" id="{4BFC3AC5-67BB-2411-DC52-90736CA160EC}"/>
              </a:ext>
            </a:extLst>
          </p:cNvPr>
          <p:cNvSpPr>
            <a:spLocks noGrp="1"/>
          </p:cNvSpPr>
          <p:nvPr>
            <p:ph type="body" sz="quarter" idx="15"/>
          </p:nvPr>
        </p:nvSpPr>
        <p:spPr/>
        <p:txBody>
          <a:bodyPr/>
          <a:lstStyle/>
          <a:p>
            <a:endParaRPr lang="en-GB"/>
          </a:p>
        </p:txBody>
      </p:sp>
      <p:sp>
        <p:nvSpPr>
          <p:cNvPr id="8" name="Text Placeholder 7">
            <a:extLst>
              <a:ext uri="{FF2B5EF4-FFF2-40B4-BE49-F238E27FC236}">
                <a16:creationId xmlns:a16="http://schemas.microsoft.com/office/drawing/2014/main" id="{554A23C8-86E1-731E-9FD6-EEAFAD61C20C}"/>
              </a:ext>
            </a:extLst>
          </p:cNvPr>
          <p:cNvSpPr>
            <a:spLocks noGrp="1"/>
          </p:cNvSpPr>
          <p:nvPr>
            <p:ph type="body" sz="quarter" idx="16"/>
          </p:nvPr>
        </p:nvSpPr>
        <p:spPr/>
        <p:txBody>
          <a:bodyPr/>
          <a:lstStyle/>
          <a:p>
            <a:endParaRPr lang="en-GB"/>
          </a:p>
        </p:txBody>
      </p:sp>
      <p:pic>
        <p:nvPicPr>
          <p:cNvPr id="5" name="Picture 4" descr="A room with chairs and a dinosaur skeleton&#10;&#10;AI-generated content may be incorrect.">
            <a:extLst>
              <a:ext uri="{FF2B5EF4-FFF2-40B4-BE49-F238E27FC236}">
                <a16:creationId xmlns:a16="http://schemas.microsoft.com/office/drawing/2014/main" id="{C65581CB-CDB6-2F6F-CC16-2F2FECC7F3BE}"/>
              </a:ext>
            </a:extLst>
          </p:cNvPr>
          <p:cNvPicPr>
            <a:picLocks noChangeAspect="1"/>
          </p:cNvPicPr>
          <p:nvPr/>
        </p:nvPicPr>
        <p:blipFill>
          <a:blip r:embed="rId2"/>
          <a:stretch>
            <a:fillRect/>
          </a:stretch>
        </p:blipFill>
        <p:spPr>
          <a:xfrm>
            <a:off x="471639" y="1706031"/>
            <a:ext cx="5672962" cy="3722617"/>
          </a:xfrm>
          <a:prstGeom prst="rect">
            <a:avLst/>
          </a:prstGeom>
        </p:spPr>
      </p:pic>
      <p:pic>
        <p:nvPicPr>
          <p:cNvPr id="3074" name="Picture 2">
            <a:extLst>
              <a:ext uri="{FF2B5EF4-FFF2-40B4-BE49-F238E27FC236}">
                <a16:creationId xmlns:a16="http://schemas.microsoft.com/office/drawing/2014/main" id="{AD5469C6-431C-91D5-DAE1-8931BEBF21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3547" y="1694046"/>
            <a:ext cx="4941826" cy="3705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3581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1B4330-2362-3391-ADF1-53C544072E67}"/>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92E0AF2C-9E15-154B-E68A-8E7EC2F99387}"/>
              </a:ext>
            </a:extLst>
          </p:cNvPr>
          <p:cNvSpPr>
            <a:spLocks noGrp="1"/>
          </p:cNvSpPr>
          <p:nvPr>
            <p:ph type="title"/>
          </p:nvPr>
        </p:nvSpPr>
        <p:spPr>
          <a:xfrm>
            <a:off x="1323473" y="671362"/>
            <a:ext cx="7409329" cy="445168"/>
          </a:xfrm>
        </p:spPr>
        <p:txBody>
          <a:bodyPr/>
          <a:lstStyle/>
          <a:p>
            <a:r>
              <a:rPr lang="en-GB" sz="2800" b="1" i="0" dirty="0">
                <a:solidFill>
                  <a:srgbClr val="3A4145"/>
                </a:solidFill>
                <a:effectLst/>
                <a:latin typeface="+mn-lt"/>
              </a:rPr>
              <a:t>Keynote – Powering the Future of Sitecore Together</a:t>
            </a:r>
          </a:p>
        </p:txBody>
      </p:sp>
      <p:sp>
        <p:nvSpPr>
          <p:cNvPr id="9" name="Text Placeholder 8">
            <a:extLst>
              <a:ext uri="{FF2B5EF4-FFF2-40B4-BE49-F238E27FC236}">
                <a16:creationId xmlns:a16="http://schemas.microsoft.com/office/drawing/2014/main" id="{67B95625-E2BC-DBF3-84EE-CD6749B7AC07}"/>
              </a:ext>
            </a:extLst>
          </p:cNvPr>
          <p:cNvSpPr>
            <a:spLocks noGrp="1"/>
          </p:cNvSpPr>
          <p:nvPr>
            <p:ph type="body" sz="quarter" idx="24"/>
          </p:nvPr>
        </p:nvSpPr>
        <p:spPr>
          <a:xfrm>
            <a:off x="1429352" y="1441011"/>
            <a:ext cx="3142647" cy="3275368"/>
          </a:xfrm>
        </p:spPr>
        <p:txBody>
          <a:bodyPr anchor="ctr"/>
          <a:lstStyle/>
          <a:p>
            <a:r>
              <a:rPr lang="en-GB" b="0" i="0" dirty="0">
                <a:solidFill>
                  <a:srgbClr val="3A4145"/>
                </a:solidFill>
                <a:effectLst/>
                <a:latin typeface="+mn-lt"/>
              </a:rPr>
              <a:t>AI is now central to Sitecore’s platform strategy. Sitecore Stream was introduced as the capability that brings intelligence across the full product range, including XM Cloud, XP and XM, Content Hub, and CDP.</a:t>
            </a:r>
            <a:endParaRPr lang="en-GB" b="1" i="0" dirty="0">
              <a:solidFill>
                <a:srgbClr val="3A4145"/>
              </a:solidFill>
              <a:effectLst/>
              <a:latin typeface="+mn-lt"/>
            </a:endParaRPr>
          </a:p>
          <a:p>
            <a:endParaRPr lang="en-GB" dirty="0">
              <a:latin typeface="+mn-lt"/>
            </a:endParaRPr>
          </a:p>
        </p:txBody>
      </p:sp>
      <p:sp>
        <p:nvSpPr>
          <p:cNvPr id="6" name="Date Placeholder 5">
            <a:extLst>
              <a:ext uri="{FF2B5EF4-FFF2-40B4-BE49-F238E27FC236}">
                <a16:creationId xmlns:a16="http://schemas.microsoft.com/office/drawing/2014/main" id="{956250F5-270A-0E6F-0C05-4878EE6EBE48}"/>
              </a:ext>
            </a:extLst>
          </p:cNvPr>
          <p:cNvSpPr>
            <a:spLocks noGrp="1"/>
          </p:cNvSpPr>
          <p:nvPr>
            <p:ph type="dt" sz="half" idx="4294967295"/>
          </p:nvPr>
        </p:nvSpPr>
        <p:spPr>
          <a:xfrm>
            <a:off x="0" y="6105525"/>
            <a:ext cx="520700" cy="107950"/>
          </a:xfrm>
        </p:spPr>
        <p:txBody>
          <a:bodyPr/>
          <a:lstStyle/>
          <a:p>
            <a:fld id="{09CE0315-F930-9A41-9603-6DC0071E4355}" type="datetime4">
              <a:rPr lang="en-US" smtClean="0"/>
              <a:t>June 3, 2025</a:t>
            </a:fld>
            <a:endParaRPr lang="en-US" dirty="0"/>
          </a:p>
        </p:txBody>
      </p:sp>
      <p:pic>
        <p:nvPicPr>
          <p:cNvPr id="3" name="Picture 2" descr="A person standing in front of a large screen&#10;&#10;AI-generated content may be incorrect.">
            <a:extLst>
              <a:ext uri="{FF2B5EF4-FFF2-40B4-BE49-F238E27FC236}">
                <a16:creationId xmlns:a16="http://schemas.microsoft.com/office/drawing/2014/main" id="{C385F329-872B-59A2-C64B-873C23990B31}"/>
              </a:ext>
            </a:extLst>
          </p:cNvPr>
          <p:cNvPicPr>
            <a:picLocks noChangeAspect="1"/>
          </p:cNvPicPr>
          <p:nvPr/>
        </p:nvPicPr>
        <p:blipFill>
          <a:blip r:embed="rId3"/>
          <a:stretch>
            <a:fillRect/>
          </a:stretch>
        </p:blipFill>
        <p:spPr>
          <a:xfrm>
            <a:off x="4764599" y="1386038"/>
            <a:ext cx="7247729" cy="4466121"/>
          </a:xfrm>
          <a:prstGeom prst="rect">
            <a:avLst/>
          </a:prstGeom>
        </p:spPr>
      </p:pic>
    </p:spTree>
    <p:extLst>
      <p:ext uri="{BB962C8B-B14F-4D97-AF65-F5344CB8AC3E}">
        <p14:creationId xmlns:p14="http://schemas.microsoft.com/office/powerpoint/2010/main" val="1707687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F86B22-0A91-C975-2F36-7F630733253D}"/>
              </a:ext>
            </a:extLst>
          </p:cNvPr>
          <p:cNvSpPr>
            <a:spLocks noGrp="1"/>
          </p:cNvSpPr>
          <p:nvPr>
            <p:ph type="title"/>
          </p:nvPr>
        </p:nvSpPr>
        <p:spPr/>
        <p:txBody>
          <a:bodyPr/>
          <a:lstStyle/>
          <a:p>
            <a:r>
              <a:rPr lang="en-GB" dirty="0"/>
              <a:t>The reality</a:t>
            </a:r>
          </a:p>
        </p:txBody>
      </p:sp>
      <p:sp>
        <p:nvSpPr>
          <p:cNvPr id="6" name="Text Placeholder 5">
            <a:extLst>
              <a:ext uri="{FF2B5EF4-FFF2-40B4-BE49-F238E27FC236}">
                <a16:creationId xmlns:a16="http://schemas.microsoft.com/office/drawing/2014/main" id="{56009FEC-F572-E73A-000D-27D795F86B1C}"/>
              </a:ext>
            </a:extLst>
          </p:cNvPr>
          <p:cNvSpPr>
            <a:spLocks noGrp="1"/>
          </p:cNvSpPr>
          <p:nvPr>
            <p:ph type="body" sz="quarter" idx="24"/>
          </p:nvPr>
        </p:nvSpPr>
        <p:spPr/>
        <p:txBody>
          <a:bodyPr/>
          <a:lstStyle/>
          <a:p>
            <a:endParaRPr lang="en-GB"/>
          </a:p>
        </p:txBody>
      </p:sp>
      <p:pic>
        <p:nvPicPr>
          <p:cNvPr id="5122" name="Picture 2">
            <a:extLst>
              <a:ext uri="{FF2B5EF4-FFF2-40B4-BE49-F238E27FC236}">
                <a16:creationId xmlns:a16="http://schemas.microsoft.com/office/drawing/2014/main" id="{3FD67AFB-FE28-756D-D089-3A02F19517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9984" y="345171"/>
            <a:ext cx="4407741" cy="5876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2899865"/>
      </p:ext>
    </p:extLst>
  </p:cSld>
  <p:clrMapOvr>
    <a:masterClrMapping/>
  </p:clrMapOvr>
</p:sld>
</file>

<file path=ppt/theme/theme1.xml><?xml version="1.0" encoding="utf-8"?>
<a:theme xmlns:a="http://schemas.openxmlformats.org/drawingml/2006/main" name="AE Master 2024 v.1">
  <a:themeElements>
    <a:clrScheme name="AE Colors 2024 1">
      <a:dk1>
        <a:srgbClr val="323232"/>
      </a:dk1>
      <a:lt1>
        <a:srgbClr val="FFFFFF"/>
      </a:lt1>
      <a:dk2>
        <a:srgbClr val="003057"/>
      </a:dk2>
      <a:lt2>
        <a:srgbClr val="858585"/>
      </a:lt2>
      <a:accent1>
        <a:srgbClr val="005CD7"/>
      </a:accent1>
      <a:accent2>
        <a:srgbClr val="0F73E2"/>
      </a:accent2>
      <a:accent3>
        <a:srgbClr val="DBEAFB"/>
      </a:accent3>
      <a:accent4>
        <a:srgbClr val="C8102E"/>
      </a:accent4>
      <a:accent5>
        <a:srgbClr val="DB3745"/>
      </a:accent5>
      <a:accent6>
        <a:srgbClr val="F9E1E3"/>
      </a:accent6>
      <a:hlink>
        <a:srgbClr val="0F73E2"/>
      </a:hlink>
      <a:folHlink>
        <a:srgbClr val="005CD7"/>
      </a:folHlink>
    </a:clrScheme>
    <a:fontScheme name="AE Fonts 2024">
      <a:majorFont>
        <a:latin typeface="Bebas Neue"/>
        <a:ea typeface=""/>
        <a:cs typeface=""/>
      </a:majorFont>
      <a:minorFont>
        <a:latin typeface="Libre Frankli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tIns="91440" bIns="91440" rtlCol="0" anchor="ctr"/>
      <a:lstStyle>
        <a:defPPr algn="ctr">
          <a:defRPr sz="1400" dirty="0" err="1">
            <a:latin typeface="Libre Franklin" pitchFamily="2" charset="77"/>
          </a:defRPr>
        </a:defPPr>
      </a:lstStyle>
      <a:style>
        <a:lnRef idx="2">
          <a:schemeClr val="accent1">
            <a:shade val="15000"/>
          </a:schemeClr>
        </a:lnRef>
        <a:fillRef idx="1">
          <a:schemeClr val="accent1"/>
        </a:fillRef>
        <a:effectRef idx="0">
          <a:schemeClr val="accent1"/>
        </a:effectRef>
        <a:fontRef idx="minor">
          <a:schemeClr val="lt1"/>
        </a:fontRef>
      </a:style>
    </a:spDef>
    <a:lnDef>
      <a:spPr>
        <a:ln>
          <a:solidFill>
            <a:schemeClr val="bg1">
              <a:lumMod val="8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defTabSz="283464">
          <a:defRPr sz="1400" dirty="0" err="1" smtClean="0">
            <a:latin typeface="Libre Franklin" pitchFamily="2" charset="77"/>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30891</TotalTime>
  <Words>891</Words>
  <Application>Microsoft Office PowerPoint</Application>
  <PresentationFormat>Widescreen</PresentationFormat>
  <Paragraphs>109</Paragraphs>
  <Slides>24</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Bebas Neue</vt:lpstr>
      <vt:lpstr>Bebas Neue Regular</vt:lpstr>
      <vt:lpstr>Calibri</vt:lpstr>
      <vt:lpstr>Libre Franklin</vt:lpstr>
      <vt:lpstr>Libre Franklin ExtraBold</vt:lpstr>
      <vt:lpstr>Libre Franklin Light</vt:lpstr>
      <vt:lpstr>AE Master 2024 v.1</vt:lpstr>
      <vt:lpstr>SUGCON Europe 2025</vt:lpstr>
      <vt:lpstr>Nona Dzhurkova </vt:lpstr>
      <vt:lpstr>How It All Started</vt:lpstr>
      <vt:lpstr>3 days before the conference</vt:lpstr>
      <vt:lpstr>The Travel Day</vt:lpstr>
      <vt:lpstr>Welcome to Antwerp</vt:lpstr>
      <vt:lpstr>The Venue – A Room with  A Zoo</vt:lpstr>
      <vt:lpstr>Keynote – Powering the Future of Sitecore Together</vt:lpstr>
      <vt:lpstr>The reality</vt:lpstr>
      <vt:lpstr>Lessons learned: 2 years after building our first XM Cloud by Derk Hudepol</vt:lpstr>
      <vt:lpstr>30 min of AI in Sitecore by Morten Ljungberg</vt:lpstr>
      <vt:lpstr>The joys and challenges of managing thousands of websites by Adam Najmanowicz</vt:lpstr>
      <vt:lpstr>Full Circle: The Architect of XM Cloud builds an XM Cloud Site by Andy Cohen </vt:lpstr>
      <vt:lpstr>Unlocking the Power of Sitecore Search  by Jeroen Speldekamp  </vt:lpstr>
      <vt:lpstr>Sitecore Marketplace</vt:lpstr>
      <vt:lpstr>Sitecore XM Cloud Content</vt:lpstr>
      <vt:lpstr>Sessions in YouTube</vt:lpstr>
      <vt:lpstr>Q&amp;A</vt:lpstr>
      <vt:lpstr>Yes, we’ll build and launch a site today</vt:lpstr>
      <vt:lpstr>Sitecore Sofia User Group</vt:lpstr>
      <vt:lpstr>Live Demo</vt:lpstr>
      <vt:lpstr>Can You Find the Easter Egg?</vt:lpstr>
      <vt:lpstr>Vercel AI: Build Smarter, Faster</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Walker</dc:creator>
  <cp:lastModifiedBy>Nona Dzhurkova</cp:lastModifiedBy>
  <cp:revision>1542</cp:revision>
  <dcterms:created xsi:type="dcterms:W3CDTF">2023-08-01T21:33:37Z</dcterms:created>
  <dcterms:modified xsi:type="dcterms:W3CDTF">2025-06-11T10:11:08Z</dcterms:modified>
</cp:coreProperties>
</file>