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9" r:id="rId5"/>
    <p:sldId id="353" r:id="rId6"/>
    <p:sldId id="316" r:id="rId7"/>
    <p:sldId id="342" r:id="rId8"/>
    <p:sldId id="337" r:id="rId9"/>
    <p:sldId id="334" r:id="rId10"/>
    <p:sldId id="335" r:id="rId11"/>
    <p:sldId id="336" r:id="rId12"/>
    <p:sldId id="341" r:id="rId13"/>
    <p:sldId id="278" r:id="rId14"/>
    <p:sldId id="279" r:id="rId15"/>
    <p:sldId id="322" r:id="rId16"/>
    <p:sldId id="285" r:id="rId17"/>
    <p:sldId id="286" r:id="rId18"/>
    <p:sldId id="287" r:id="rId19"/>
    <p:sldId id="343" r:id="rId20"/>
    <p:sldId id="293" r:id="rId21"/>
    <p:sldId id="294" r:id="rId22"/>
    <p:sldId id="295" r:id="rId23"/>
    <p:sldId id="326" r:id="rId24"/>
    <p:sldId id="301" r:id="rId25"/>
    <p:sldId id="302" r:id="rId26"/>
    <p:sldId id="303" r:id="rId27"/>
    <p:sldId id="328" r:id="rId28"/>
    <p:sldId id="309" r:id="rId29"/>
    <p:sldId id="310" r:id="rId30"/>
    <p:sldId id="311" r:id="rId31"/>
    <p:sldId id="354" r:id="rId32"/>
    <p:sldId id="355" r:id="rId33"/>
    <p:sldId id="358" r:id="rId34"/>
    <p:sldId id="361" r:id="rId35"/>
    <p:sldId id="394" r:id="rId36"/>
    <p:sldId id="365" r:id="rId37"/>
    <p:sldId id="367" r:id="rId38"/>
    <p:sldId id="370" r:id="rId39"/>
    <p:sldId id="372" r:id="rId40"/>
    <p:sldId id="374" r:id="rId41"/>
    <p:sldId id="398" r:id="rId42"/>
    <p:sldId id="379" r:id="rId43"/>
    <p:sldId id="391" r:id="rId44"/>
    <p:sldId id="392" r:id="rId45"/>
    <p:sldId id="386" r:id="rId46"/>
    <p:sldId id="393" r:id="rId47"/>
    <p:sldId id="390" r:id="rId48"/>
    <p:sldId id="315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51"/>
    <p:restoredTop sz="94647"/>
  </p:normalViewPr>
  <p:slideViewPr>
    <p:cSldViewPr snapToGrid="0" snapToObjects="1">
      <p:cViewPr varScale="1">
        <p:scale>
          <a:sx n="159" d="100"/>
          <a:sy n="159" d="100"/>
        </p:scale>
        <p:origin x="330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viewProps" Target="viewProps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GB"/>
  <c:roundedCorners val="1"/>
  <c:style val="2"/>
  <c:chart>
    <c:title>
      <c:tx>
        <c:rich>
          <a:bodyPr/>
          <a:lstStyle/>
          <a:p>
            <a:pPr algn="ctr"/>
            <a:r>
              <a:rPr lang="en-US" sz="1600" b="1" dirty="0"/>
              <a:t>Typical Improvement with CDP + Personalize</a:t>
            </a:r>
          </a:p>
        </c:rich>
      </c:tx>
      <c:overlay val="0"/>
    </c:title>
    <c:autoTitleDeleted val="0"/>
    <c:plotArea>
      <c:layout/>
      <c:barChart>
        <c:barDir val="bar"/>
        <c:grouping val="clustered"/>
        <c:varyColors val="1"/>
        <c:ser>
          <c:idx val="0"/>
          <c:order val="0"/>
          <c:tx>
            <c:v>Improvement %</c:v>
          </c:tx>
          <c:invertIfNegative val="1"/>
          <c:dLbls>
            <c:numFmt formatCode="0&quot;%&quot;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Lit>
              <c:ptCount val="4"/>
              <c:pt idx="0">
                <c:v>Conversion Rate</c:v>
              </c:pt>
              <c:pt idx="1">
                <c:v>Customer Engagement</c:v>
              </c:pt>
              <c:pt idx="2">
                <c:v>Customer Retention</c:v>
              </c:pt>
              <c:pt idx="3">
                <c:v>Optimization Speed</c:v>
              </c:pt>
            </c:strLit>
          </c:cat>
          <c:val>
            <c:numLit>
              <c:formatCode>0"%"</c:formatCode>
              <c:ptCount val="4"/>
              <c:pt idx="0">
                <c:v>35</c:v>
              </c:pt>
              <c:pt idx="1">
                <c:v>50</c:v>
              </c:pt>
              <c:pt idx="2">
                <c:v>25</c:v>
              </c:pt>
              <c:pt idx="3">
                <c:v>60</c:v>
              </c:pt>
            </c:numLit>
          </c:val>
          <c:extLst>
            <c:ext xmlns:c16="http://schemas.microsoft.com/office/drawing/2014/chart" uri="{C3380CC4-5D6E-409C-BE32-E72D297353CC}">
              <c16:uniqueId val="{00000000-1439-4A67-8F31-4B311DFF15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"/>
        <c:axId val="2"/>
      </c:barChart>
      <c:catAx>
        <c:axId val="1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"/>
        <c:crosses val="autoZero"/>
        <c:auto val="1"/>
        <c:lblAlgn val="ctr"/>
        <c:lblOffset val="100"/>
        <c:noMultiLvlLbl val="1"/>
      </c:catAx>
      <c:valAx>
        <c:axId val="2"/>
        <c:scaling>
          <c:orientation val="minMax"/>
          <c:max val="70"/>
        </c:scaling>
        <c:delete val="0"/>
        <c:axPos val="b"/>
        <c:numFmt formatCode="0&quot;%&quot;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"/>
        <c:crosses val="autoZero"/>
        <c:crossBetween val="between"/>
      </c:valAx>
    </c:plotArea>
    <c:legend>
      <c:legendPos val="t"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zero"/>
    <c:showDLblsOverMax val="1"/>
  </c:chart>
</c:chartSpac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svg"/><Relationship Id="rId5" Type="http://schemas.openxmlformats.org/officeDocument/2006/relationships/image" Target="../media/image15.svg"/><Relationship Id="rId4" Type="http://schemas.openxmlformats.org/officeDocument/2006/relationships/image" Target="../media/image14.sv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sv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sv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svg"/><Relationship Id="rId4" Type="http://schemas.openxmlformats.org/officeDocument/2006/relationships/image" Target="../media/image20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sv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svg"/><Relationship Id="rId4" Type="http://schemas.openxmlformats.org/officeDocument/2006/relationships/image" Target="../media/image20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4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sv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sv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 Cov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5084125-A5B5-581F-8847-7154F555A1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7620" y="-4286"/>
            <a:ext cx="12207240" cy="6866572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200D7683-48A0-8541-0336-7D2C8099F7D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690" y="457199"/>
            <a:ext cx="2241441" cy="4669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15794F-7225-BBA3-275C-59B4450B3A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371600"/>
            <a:ext cx="11277600" cy="4101760"/>
          </a:xfrm>
        </p:spPr>
        <p:txBody>
          <a:bodyPr bIns="0" anchor="b"/>
          <a:lstStyle>
            <a:lvl1pPr algn="l">
              <a:lnSpc>
                <a:spcPct val="70000"/>
              </a:lnSpc>
              <a:defRPr sz="7200" b="0" i="0" spc="0">
                <a:solidFill>
                  <a:schemeClr val="bg1"/>
                </a:solidFill>
                <a:latin typeface="Bebas Neue Regular" panose="020B0606020202050201" pitchFamily="34" charset="77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21717A8-EE15-8968-68B9-BD34B91856D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1" y="5479710"/>
            <a:ext cx="11277599" cy="457200"/>
          </a:xfrm>
        </p:spPr>
        <p:txBody>
          <a:bodyPr/>
          <a:lstStyle>
            <a:lvl1pPr marL="0" indent="0">
              <a:buNone/>
              <a:defRPr sz="1800" b="0" i="0">
                <a:solidFill>
                  <a:schemeClr val="bg1">
                    <a:lumMod val="85000"/>
                  </a:schemeClr>
                </a:solidFill>
                <a:latin typeface="Libre Franklin Light" pitchFamily="2" charset="77"/>
              </a:defRPr>
            </a:lvl1pPr>
            <a:lvl2pPr marL="283464" indent="0">
              <a:buNone/>
              <a:defRPr sz="1800" b="0" i="0">
                <a:solidFill>
                  <a:schemeClr val="bg1">
                    <a:lumMod val="85000"/>
                  </a:schemeClr>
                </a:solidFill>
                <a:latin typeface="Libre Franklin Light" pitchFamily="2" charset="77"/>
              </a:defRPr>
            </a:lvl2pPr>
            <a:lvl3pPr marL="564642" indent="0">
              <a:buNone/>
              <a:defRPr sz="1800" b="0" i="0">
                <a:solidFill>
                  <a:schemeClr val="bg1">
                    <a:lumMod val="85000"/>
                  </a:schemeClr>
                </a:solidFill>
                <a:latin typeface="Libre Franklin Light" pitchFamily="2" charset="77"/>
              </a:defRPr>
            </a:lvl3pPr>
            <a:lvl4pPr marL="848106" indent="0">
              <a:buNone/>
              <a:defRPr sz="1800" b="0" i="0">
                <a:solidFill>
                  <a:schemeClr val="bg1">
                    <a:lumMod val="85000"/>
                  </a:schemeClr>
                </a:solidFill>
                <a:latin typeface="Libre Franklin Light" pitchFamily="2" charset="77"/>
              </a:defRPr>
            </a:lvl4pPr>
            <a:lvl5pPr marL="1131570" indent="0">
              <a:buNone/>
              <a:defRPr sz="1800" b="0" i="0">
                <a:solidFill>
                  <a:schemeClr val="bg1">
                    <a:lumMod val="85000"/>
                  </a:schemeClr>
                </a:solidFill>
                <a:latin typeface="Libre Franklin Light" pitchFamily="2" charset="77"/>
              </a:defRPr>
            </a:lvl5pPr>
          </a:lstStyle>
          <a:p>
            <a:pPr lvl="0"/>
            <a:r>
              <a:rPr lang="en-US" dirty="0"/>
              <a:t>Presentation Sub-Title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46AFC82D-2A1E-23AA-EBEF-38D586523DD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454152" y="6105297"/>
            <a:ext cx="520976" cy="107722"/>
          </a:xfrm>
        </p:spPr>
        <p:txBody>
          <a:bodyPr wrap="none">
            <a:spAutoFit/>
          </a:bodyPr>
          <a:lstStyle>
            <a:lvl1pPr algn="l"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3F62A640-FB43-9845-B963-5E976C91604A}" type="datetime4">
              <a:rPr lang="en-US" smtClean="0"/>
              <a:t>April 23, 2026</a:t>
            </a:fld>
            <a:endParaRPr lang="en-US" dirty="0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571FA9A4-2EF3-99CF-CC9E-FD07E215FFE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54153" y="6219540"/>
            <a:ext cx="11277600" cy="174739"/>
          </a:xfrm>
        </p:spPr>
        <p:txBody>
          <a:bodyPr/>
          <a:lstStyle>
            <a:lvl1pPr>
              <a:defRPr>
                <a:solidFill>
                  <a:schemeClr val="bg1">
                    <a:alpha val="10000"/>
                  </a:schemeClr>
                </a:solidFill>
              </a:defRPr>
            </a:lvl1pPr>
          </a:lstStyle>
          <a:p>
            <a:pPr algn="l"/>
            <a:r>
              <a:rPr lang="en-US"/>
              <a:t>Prepared by Americaneagle.com. All contents proprietary and confidential. ©2024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222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923A997-415E-5307-9C1F-3AEC2C177D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199" y="1143000"/>
            <a:ext cx="11274551" cy="5029200"/>
          </a:xfrm>
        </p:spPr>
        <p:txBody>
          <a:bodyPr/>
          <a:lstStyle>
            <a:lvl1pPr marL="0" indent="0">
              <a:buNone/>
              <a:defRPr/>
            </a:lvl1pPr>
            <a:lvl2pPr marL="283464" indent="0">
              <a:buNone/>
              <a:defRPr/>
            </a:lvl2pPr>
            <a:lvl3pPr marL="564642" indent="0">
              <a:buNone/>
              <a:defRPr/>
            </a:lvl3pPr>
            <a:lvl4pPr marL="848106" indent="0">
              <a:buNone/>
              <a:defRPr/>
            </a:lvl4pPr>
            <a:lvl5pPr marL="113157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E4546C-7CA9-473B-14EB-858C22B4586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274408" y="6400800"/>
            <a:ext cx="686930" cy="228600"/>
          </a:xfrm>
          <a:prstGeom prst="rect">
            <a:avLst/>
          </a:prstGeom>
        </p:spPr>
        <p:txBody>
          <a:bodyPr/>
          <a:lstStyle/>
          <a:p>
            <a:fld id="{9E91F3BB-F7D0-F649-A242-7709B7249C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152062-600E-887A-4707-41FFDC5AB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947693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56">
            <a:extLst>
              <a:ext uri="{FF2B5EF4-FFF2-40B4-BE49-F238E27FC236}">
                <a16:creationId xmlns:a16="http://schemas.microsoft.com/office/drawing/2014/main" id="{07DCCE21-4A6B-555E-8460-7DE952E99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90AEDD-7876-3E8C-7B9B-761163D1A58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74408" y="6400800"/>
            <a:ext cx="686930" cy="228600"/>
          </a:xfrm>
          <a:prstGeom prst="rect">
            <a:avLst/>
          </a:prstGeom>
        </p:spPr>
        <p:txBody>
          <a:bodyPr/>
          <a:lstStyle/>
          <a:p>
            <a:fld id="{9E91F3BB-F7D0-F649-A242-7709B7249C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42AA04F-AC92-9500-4B64-42DE7322148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199" y="1143000"/>
            <a:ext cx="5524501" cy="5029200"/>
          </a:xfrm>
        </p:spPr>
        <p:txBody>
          <a:bodyPr/>
          <a:lstStyle>
            <a:lvl1pPr marL="0" indent="0">
              <a:buNone/>
              <a:defRPr/>
            </a:lvl1pPr>
            <a:lvl2pPr marL="283464" indent="0">
              <a:buNone/>
              <a:defRPr/>
            </a:lvl2pPr>
            <a:lvl3pPr marL="564642" indent="0">
              <a:buNone/>
              <a:defRPr/>
            </a:lvl3pPr>
            <a:lvl4pPr marL="848106" indent="0">
              <a:buNone/>
              <a:defRPr/>
            </a:lvl4pPr>
            <a:lvl5pPr marL="113157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370AEA8-FCF7-8242-7079-E8E1DC7429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07251" y="1143000"/>
            <a:ext cx="5524500" cy="5029200"/>
          </a:xfrm>
        </p:spPr>
        <p:txBody>
          <a:bodyPr/>
          <a:lstStyle>
            <a:lvl1pPr marL="0" indent="0">
              <a:buNone/>
              <a:defRPr/>
            </a:lvl1pPr>
            <a:lvl2pPr marL="283464" indent="0">
              <a:buNone/>
              <a:defRPr/>
            </a:lvl2pPr>
            <a:lvl3pPr marL="564642" indent="0">
              <a:buNone/>
              <a:defRPr/>
            </a:lvl3pPr>
            <a:lvl4pPr marL="848106" indent="0">
              <a:buNone/>
              <a:defRPr/>
            </a:lvl4pPr>
            <a:lvl5pPr marL="113157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79018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03">
            <a:extLst>
              <a:ext uri="{FF2B5EF4-FFF2-40B4-BE49-F238E27FC236}">
                <a16:creationId xmlns:a16="http://schemas.microsoft.com/office/drawing/2014/main" id="{7DAB55D2-24AB-1D6F-38B0-D9315E569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110816-ACAA-C70B-F1F6-3CCC9CB3D22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274408" y="6400800"/>
            <a:ext cx="686930" cy="228600"/>
          </a:xfrm>
          <a:prstGeom prst="rect">
            <a:avLst/>
          </a:prstGeom>
        </p:spPr>
        <p:txBody>
          <a:bodyPr/>
          <a:lstStyle/>
          <a:p>
            <a:fld id="{9E91F3BB-F7D0-F649-A242-7709B7249C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3626345-BEDB-97A4-9EDD-89258CA92AA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7200" y="1143000"/>
            <a:ext cx="3608766" cy="5029200"/>
          </a:xfrm>
        </p:spPr>
        <p:txBody>
          <a:bodyPr/>
          <a:lstStyle>
            <a:lvl1pPr marL="0" indent="0">
              <a:buNone/>
              <a:defRPr/>
            </a:lvl1pPr>
            <a:lvl2pPr marL="283464" indent="0">
              <a:buNone/>
              <a:defRPr/>
            </a:lvl2pPr>
            <a:lvl3pPr marL="564642" indent="0">
              <a:buNone/>
              <a:defRPr/>
            </a:lvl3pPr>
            <a:lvl4pPr marL="848106" indent="0">
              <a:buNone/>
              <a:defRPr/>
            </a:lvl4pPr>
            <a:lvl5pPr marL="113157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4477EE68-762B-B295-7A62-3F6AF39A075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291617" y="1143000"/>
            <a:ext cx="3608766" cy="5029200"/>
          </a:xfrm>
        </p:spPr>
        <p:txBody>
          <a:bodyPr/>
          <a:lstStyle>
            <a:lvl1pPr marL="0" indent="0">
              <a:buNone/>
              <a:defRPr/>
            </a:lvl1pPr>
            <a:lvl2pPr marL="283464" indent="0">
              <a:buNone/>
              <a:defRPr/>
            </a:lvl2pPr>
            <a:lvl3pPr marL="564642" indent="0">
              <a:buNone/>
              <a:defRPr/>
            </a:lvl3pPr>
            <a:lvl4pPr marL="848106" indent="0">
              <a:buNone/>
              <a:defRPr/>
            </a:lvl4pPr>
            <a:lvl5pPr marL="113157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618A6355-F189-5666-9499-046CB121495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126034" y="1143000"/>
            <a:ext cx="3608766" cy="5029200"/>
          </a:xfrm>
        </p:spPr>
        <p:txBody>
          <a:bodyPr/>
          <a:lstStyle>
            <a:lvl1pPr marL="0" indent="0">
              <a:buNone/>
              <a:defRPr/>
            </a:lvl1pPr>
            <a:lvl2pPr marL="283464" indent="0">
              <a:buNone/>
              <a:defRPr/>
            </a:lvl2pPr>
            <a:lvl3pPr marL="564642" indent="0">
              <a:buNone/>
              <a:defRPr/>
            </a:lvl3pPr>
            <a:lvl4pPr marL="848106" indent="0">
              <a:buNone/>
              <a:defRPr/>
            </a:lvl4pPr>
            <a:lvl5pPr marL="113157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4022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le 59">
            <a:extLst>
              <a:ext uri="{FF2B5EF4-FFF2-40B4-BE49-F238E27FC236}">
                <a16:creationId xmlns:a16="http://schemas.microsoft.com/office/drawing/2014/main" id="{16FA3D07-147A-44C0-06F2-105C26B91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1C97D4-9866-C248-78FB-85C4A975A46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274408" y="6400800"/>
            <a:ext cx="686930" cy="228600"/>
          </a:xfrm>
          <a:prstGeom prst="rect">
            <a:avLst/>
          </a:prstGeom>
        </p:spPr>
        <p:txBody>
          <a:bodyPr/>
          <a:lstStyle/>
          <a:p>
            <a:fld id="{9E91F3BB-F7D0-F649-A242-7709B7249C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CE6CC8F-6476-FA9B-C847-3F171C8E7DA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7200" y="1143000"/>
            <a:ext cx="2644560" cy="5029200"/>
          </a:xfrm>
        </p:spPr>
        <p:txBody>
          <a:bodyPr/>
          <a:lstStyle>
            <a:lvl1pPr marL="0" indent="0">
              <a:buNone/>
              <a:defRPr/>
            </a:lvl1pPr>
            <a:lvl2pPr marL="283464" indent="0">
              <a:buNone/>
              <a:defRPr/>
            </a:lvl2pPr>
            <a:lvl3pPr marL="564642" indent="0">
              <a:buNone/>
              <a:defRPr/>
            </a:lvl3pPr>
            <a:lvl4pPr marL="848106" indent="0">
              <a:buNone/>
              <a:defRPr/>
            </a:lvl4pPr>
            <a:lvl5pPr marL="113157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8141F00-1177-E608-B464-C1FC6EF3A41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333864" y="1143000"/>
            <a:ext cx="2644560" cy="5029200"/>
          </a:xfrm>
        </p:spPr>
        <p:txBody>
          <a:bodyPr/>
          <a:lstStyle>
            <a:lvl1pPr marL="0" indent="0">
              <a:buNone/>
              <a:defRPr/>
            </a:lvl1pPr>
            <a:lvl2pPr marL="283464" indent="0">
              <a:buNone/>
              <a:defRPr/>
            </a:lvl2pPr>
            <a:lvl3pPr marL="564642" indent="0">
              <a:buNone/>
              <a:defRPr/>
            </a:lvl3pPr>
            <a:lvl4pPr marL="848106" indent="0">
              <a:buNone/>
              <a:defRPr/>
            </a:lvl4pPr>
            <a:lvl5pPr marL="113157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DB74C508-D10B-9892-448C-B2A5380159E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10528" y="1143000"/>
            <a:ext cx="2644560" cy="5029200"/>
          </a:xfrm>
        </p:spPr>
        <p:txBody>
          <a:bodyPr/>
          <a:lstStyle>
            <a:lvl1pPr marL="0" indent="0">
              <a:buNone/>
              <a:defRPr/>
            </a:lvl1pPr>
            <a:lvl2pPr marL="283464" indent="0">
              <a:buNone/>
              <a:defRPr/>
            </a:lvl2pPr>
            <a:lvl3pPr marL="564642" indent="0">
              <a:buNone/>
              <a:defRPr/>
            </a:lvl3pPr>
            <a:lvl4pPr marL="848106" indent="0">
              <a:buNone/>
              <a:defRPr/>
            </a:lvl4pPr>
            <a:lvl5pPr marL="113157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B2ADC4C-9782-399F-053D-76BC4014063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087192" y="1143000"/>
            <a:ext cx="2644560" cy="5029200"/>
          </a:xfrm>
        </p:spPr>
        <p:txBody>
          <a:bodyPr/>
          <a:lstStyle>
            <a:lvl1pPr marL="0" indent="0">
              <a:buNone/>
              <a:defRPr/>
            </a:lvl1pPr>
            <a:lvl2pPr marL="283464" indent="0">
              <a:buNone/>
              <a:defRPr/>
            </a:lvl2pPr>
            <a:lvl3pPr marL="564642" indent="0">
              <a:buNone/>
              <a:defRPr/>
            </a:lvl3pPr>
            <a:lvl4pPr marL="848106" indent="0">
              <a:buNone/>
              <a:defRPr/>
            </a:lvl4pPr>
            <a:lvl5pPr marL="113157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79009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lumn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03">
            <a:extLst>
              <a:ext uri="{FF2B5EF4-FFF2-40B4-BE49-F238E27FC236}">
                <a16:creationId xmlns:a16="http://schemas.microsoft.com/office/drawing/2014/main" id="{7DAB55D2-24AB-1D6F-38B0-D9315E569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3600526" cy="4572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A5FDA77-C94C-67F0-3549-A3CD12FEA9E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74408" y="6400800"/>
            <a:ext cx="686930" cy="228600"/>
          </a:xfrm>
          <a:prstGeom prst="rect">
            <a:avLst/>
          </a:prstGeom>
        </p:spPr>
        <p:txBody>
          <a:bodyPr/>
          <a:lstStyle/>
          <a:p>
            <a:fld id="{9E91F3BB-F7D0-F649-A242-7709B7249C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49222DC-AD8E-4F8C-68A2-76647B02215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7200" y="1143000"/>
            <a:ext cx="3608766" cy="5029200"/>
          </a:xfrm>
        </p:spPr>
        <p:txBody>
          <a:bodyPr/>
          <a:lstStyle>
            <a:lvl1pPr marL="0" indent="0">
              <a:buNone/>
              <a:defRPr/>
            </a:lvl1pPr>
            <a:lvl2pPr marL="283464" indent="0">
              <a:buNone/>
              <a:defRPr/>
            </a:lvl2pPr>
            <a:lvl3pPr marL="564642" indent="0">
              <a:buNone/>
              <a:defRPr/>
            </a:lvl3pPr>
            <a:lvl4pPr marL="848106" indent="0">
              <a:buNone/>
              <a:defRPr/>
            </a:lvl4pPr>
            <a:lvl5pPr marL="113157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A2F3928A-D285-BEAD-CA0C-AED6805E5A8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290093" y="457200"/>
            <a:ext cx="3608766" cy="2741712"/>
          </a:xfrm>
        </p:spPr>
        <p:txBody>
          <a:bodyPr/>
          <a:lstStyle>
            <a:lvl1pPr marL="0" indent="0">
              <a:buNone/>
              <a:defRPr/>
            </a:lvl1pPr>
            <a:lvl2pPr marL="283464" indent="0">
              <a:buNone/>
              <a:defRPr/>
            </a:lvl2pPr>
            <a:lvl3pPr marL="564642" indent="0">
              <a:buNone/>
              <a:defRPr/>
            </a:lvl3pPr>
            <a:lvl4pPr marL="848106" indent="0">
              <a:buNone/>
              <a:defRPr/>
            </a:lvl4pPr>
            <a:lvl5pPr marL="113157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70505B21-41AB-C540-7C40-1E31BEE34FC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122986" y="457200"/>
            <a:ext cx="3608766" cy="2741712"/>
          </a:xfrm>
        </p:spPr>
        <p:txBody>
          <a:bodyPr/>
          <a:lstStyle>
            <a:lvl1pPr marL="0" indent="0">
              <a:buNone/>
              <a:defRPr/>
            </a:lvl1pPr>
            <a:lvl2pPr marL="283464" indent="0">
              <a:buNone/>
              <a:defRPr/>
            </a:lvl2pPr>
            <a:lvl3pPr marL="564642" indent="0">
              <a:buNone/>
              <a:defRPr/>
            </a:lvl3pPr>
            <a:lvl4pPr marL="848106" indent="0">
              <a:buNone/>
              <a:defRPr/>
            </a:lvl4pPr>
            <a:lvl5pPr marL="113157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F056FAA-FFDD-8EB0-BC50-AC3518682EE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290093" y="3426645"/>
            <a:ext cx="3608766" cy="2741712"/>
          </a:xfrm>
        </p:spPr>
        <p:txBody>
          <a:bodyPr/>
          <a:lstStyle>
            <a:lvl1pPr marL="0" indent="0">
              <a:buNone/>
              <a:defRPr/>
            </a:lvl1pPr>
            <a:lvl2pPr marL="283464" indent="0">
              <a:buNone/>
              <a:defRPr/>
            </a:lvl2pPr>
            <a:lvl3pPr marL="564642" indent="0">
              <a:buNone/>
              <a:defRPr/>
            </a:lvl3pPr>
            <a:lvl4pPr marL="848106" indent="0">
              <a:buNone/>
              <a:defRPr/>
            </a:lvl4pPr>
            <a:lvl5pPr marL="113157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D8A0594F-EB62-CFD7-D21E-30F2AF3792C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122986" y="3426645"/>
            <a:ext cx="3608766" cy="2741712"/>
          </a:xfrm>
        </p:spPr>
        <p:txBody>
          <a:bodyPr/>
          <a:lstStyle>
            <a:lvl1pPr marL="0" indent="0">
              <a:buNone/>
              <a:defRPr/>
            </a:lvl1pPr>
            <a:lvl2pPr marL="283464" indent="0">
              <a:buNone/>
              <a:defRPr/>
            </a:lvl2pPr>
            <a:lvl3pPr marL="564642" indent="0">
              <a:buNone/>
              <a:defRPr/>
            </a:lvl3pPr>
            <a:lvl4pPr marL="848106" indent="0">
              <a:buNone/>
              <a:defRPr/>
            </a:lvl4pPr>
            <a:lvl5pPr marL="113157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474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Column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le 59">
            <a:extLst>
              <a:ext uri="{FF2B5EF4-FFF2-40B4-BE49-F238E27FC236}">
                <a16:creationId xmlns:a16="http://schemas.microsoft.com/office/drawing/2014/main" id="{16FA3D07-147A-44C0-06F2-105C26B91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2640490" cy="4572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83630A-B7CB-8A79-6963-C8BDC1C97AA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274408" y="6400800"/>
            <a:ext cx="686930" cy="228600"/>
          </a:xfrm>
          <a:prstGeom prst="rect">
            <a:avLst/>
          </a:prstGeom>
        </p:spPr>
        <p:txBody>
          <a:bodyPr/>
          <a:lstStyle/>
          <a:p>
            <a:fld id="{9E91F3BB-F7D0-F649-A242-7709B7249C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5002A60E-4F6F-36C2-53CF-2184F97BED6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57200" y="1143000"/>
            <a:ext cx="2644560" cy="5029200"/>
          </a:xfrm>
        </p:spPr>
        <p:txBody>
          <a:bodyPr/>
          <a:lstStyle>
            <a:lvl1pPr marL="0" indent="0">
              <a:buNone/>
              <a:defRPr/>
            </a:lvl1pPr>
            <a:lvl2pPr marL="283464" indent="0">
              <a:buNone/>
              <a:defRPr/>
            </a:lvl2pPr>
            <a:lvl3pPr marL="564642" indent="0">
              <a:buNone/>
              <a:defRPr/>
            </a:lvl3pPr>
            <a:lvl4pPr marL="848106" indent="0">
              <a:buNone/>
              <a:defRPr/>
            </a:lvl4pPr>
            <a:lvl5pPr marL="113157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993C1E0E-E150-29C5-21E3-A4FFCD68E70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333864" y="457200"/>
            <a:ext cx="2644560" cy="2741712"/>
          </a:xfrm>
        </p:spPr>
        <p:txBody>
          <a:bodyPr/>
          <a:lstStyle>
            <a:lvl1pPr marL="0" indent="0">
              <a:buNone/>
              <a:defRPr/>
            </a:lvl1pPr>
            <a:lvl2pPr marL="283464" indent="0">
              <a:buNone/>
              <a:defRPr/>
            </a:lvl2pPr>
            <a:lvl3pPr marL="564642" indent="0">
              <a:buNone/>
              <a:defRPr/>
            </a:lvl3pPr>
            <a:lvl4pPr marL="848106" indent="0">
              <a:buNone/>
              <a:defRPr/>
            </a:lvl4pPr>
            <a:lvl5pPr marL="113157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5FE117DD-3772-A1D8-D8D0-5381A190B65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10528" y="457200"/>
            <a:ext cx="2644560" cy="2741712"/>
          </a:xfrm>
        </p:spPr>
        <p:txBody>
          <a:bodyPr/>
          <a:lstStyle>
            <a:lvl1pPr marL="0" indent="0">
              <a:buNone/>
              <a:defRPr/>
            </a:lvl1pPr>
            <a:lvl2pPr marL="283464" indent="0">
              <a:buNone/>
              <a:defRPr/>
            </a:lvl2pPr>
            <a:lvl3pPr marL="564642" indent="0">
              <a:buNone/>
              <a:defRPr/>
            </a:lvl3pPr>
            <a:lvl4pPr marL="848106" indent="0">
              <a:buNone/>
              <a:defRPr/>
            </a:lvl4pPr>
            <a:lvl5pPr marL="113157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3E323145-6C7D-F7D6-3678-440960A1E4D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087192" y="457200"/>
            <a:ext cx="2644560" cy="2741712"/>
          </a:xfrm>
        </p:spPr>
        <p:txBody>
          <a:bodyPr/>
          <a:lstStyle>
            <a:lvl1pPr marL="0" indent="0">
              <a:buNone/>
              <a:defRPr/>
            </a:lvl1pPr>
            <a:lvl2pPr marL="283464" indent="0">
              <a:buNone/>
              <a:defRPr/>
            </a:lvl2pPr>
            <a:lvl3pPr marL="564642" indent="0">
              <a:buNone/>
              <a:defRPr/>
            </a:lvl3pPr>
            <a:lvl4pPr marL="848106" indent="0">
              <a:buNone/>
              <a:defRPr/>
            </a:lvl4pPr>
            <a:lvl5pPr marL="113157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ECC45F15-F555-8D00-23B3-946C1B633BF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333864" y="3432843"/>
            <a:ext cx="2644560" cy="2741712"/>
          </a:xfrm>
        </p:spPr>
        <p:txBody>
          <a:bodyPr/>
          <a:lstStyle>
            <a:lvl1pPr marL="0" indent="0">
              <a:buNone/>
              <a:defRPr/>
            </a:lvl1pPr>
            <a:lvl2pPr marL="283464" indent="0">
              <a:buNone/>
              <a:defRPr/>
            </a:lvl2pPr>
            <a:lvl3pPr marL="564642" indent="0">
              <a:buNone/>
              <a:defRPr/>
            </a:lvl3pPr>
            <a:lvl4pPr marL="848106" indent="0">
              <a:buNone/>
              <a:defRPr/>
            </a:lvl4pPr>
            <a:lvl5pPr marL="113157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059952A1-BC27-E00E-2E3A-4492E488B3D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210528" y="3432843"/>
            <a:ext cx="2644560" cy="2741712"/>
          </a:xfrm>
        </p:spPr>
        <p:txBody>
          <a:bodyPr/>
          <a:lstStyle>
            <a:lvl1pPr marL="0" indent="0">
              <a:buNone/>
              <a:defRPr/>
            </a:lvl1pPr>
            <a:lvl2pPr marL="283464" indent="0">
              <a:buNone/>
              <a:defRPr/>
            </a:lvl2pPr>
            <a:lvl3pPr marL="564642" indent="0">
              <a:buNone/>
              <a:defRPr/>
            </a:lvl3pPr>
            <a:lvl4pPr marL="848106" indent="0">
              <a:buNone/>
              <a:defRPr/>
            </a:lvl4pPr>
            <a:lvl5pPr marL="113157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395F6AF1-F719-CF19-08CB-4CDDF7FC86B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087192" y="3432843"/>
            <a:ext cx="2644560" cy="2741712"/>
          </a:xfrm>
        </p:spPr>
        <p:txBody>
          <a:bodyPr/>
          <a:lstStyle>
            <a:lvl1pPr marL="0" indent="0">
              <a:buNone/>
              <a:defRPr/>
            </a:lvl1pPr>
            <a:lvl2pPr marL="283464" indent="0">
              <a:buNone/>
              <a:defRPr/>
            </a:lvl2pPr>
            <a:lvl3pPr marL="564642" indent="0">
              <a:buNone/>
              <a:defRPr/>
            </a:lvl3pPr>
            <a:lvl4pPr marL="848106" indent="0">
              <a:buNone/>
              <a:defRPr/>
            </a:lvl4pPr>
            <a:lvl5pPr marL="113157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49487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44">
            <a:extLst>
              <a:ext uri="{FF2B5EF4-FFF2-40B4-BE49-F238E27FC236}">
                <a16:creationId xmlns:a16="http://schemas.microsoft.com/office/drawing/2014/main" id="{9000D75A-A68C-C8A0-DCC3-9659EDD5A8B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1874521"/>
            <a:ext cx="1664208" cy="1005840"/>
          </a:xfrm>
          <a:prstGeom prst="roundRect">
            <a:avLst>
              <a:gd name="adj" fmla="val 4320"/>
            </a:avLst>
          </a:prstGeom>
          <a:solidFill>
            <a:schemeClr val="bg1">
              <a:lumMod val="95000"/>
              <a:alpha val="0"/>
            </a:schemeClr>
          </a:solidFill>
        </p:spPr>
        <p:txBody>
          <a:bodyPr anchor="ctr"/>
          <a:lstStyle>
            <a:lvl1pPr marL="0" indent="0" algn="ctr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Logo Placeholder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E4546C-7CA9-473B-14EB-858C22B4586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274408" y="6400800"/>
            <a:ext cx="686930" cy="228600"/>
          </a:xfrm>
          <a:prstGeom prst="rect">
            <a:avLst/>
          </a:prstGeom>
        </p:spPr>
        <p:txBody>
          <a:bodyPr/>
          <a:lstStyle/>
          <a:p>
            <a:fld id="{9E91F3BB-F7D0-F649-A242-7709B7249C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ext Placeholder 44">
            <a:extLst>
              <a:ext uri="{FF2B5EF4-FFF2-40B4-BE49-F238E27FC236}">
                <a16:creationId xmlns:a16="http://schemas.microsoft.com/office/drawing/2014/main" id="{5AEADFB9-E70E-75D3-FC4E-C4FEFF3FD26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091434" y="1874521"/>
            <a:ext cx="1664208" cy="1005840"/>
          </a:xfrm>
          <a:prstGeom prst="roundRect">
            <a:avLst>
              <a:gd name="adj" fmla="val 4320"/>
            </a:avLst>
          </a:prstGeom>
          <a:solidFill>
            <a:schemeClr val="bg1">
              <a:lumMod val="95000"/>
              <a:alpha val="0"/>
            </a:schemeClr>
          </a:solidFill>
        </p:spPr>
        <p:txBody>
          <a:bodyPr anchor="ctr"/>
          <a:lstStyle>
            <a:lvl1pPr marL="0" indent="0" algn="ctr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Logo Placeholder</a:t>
            </a:r>
          </a:p>
        </p:txBody>
      </p:sp>
      <p:sp>
        <p:nvSpPr>
          <p:cNvPr id="24" name="Text Placeholder 44">
            <a:extLst>
              <a:ext uri="{FF2B5EF4-FFF2-40B4-BE49-F238E27FC236}">
                <a16:creationId xmlns:a16="http://schemas.microsoft.com/office/drawing/2014/main" id="{FE92849A-EE96-3776-15B9-C7B00FF11B0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268468" y="1874521"/>
            <a:ext cx="1664208" cy="1005840"/>
          </a:xfrm>
          <a:prstGeom prst="roundRect">
            <a:avLst>
              <a:gd name="adj" fmla="val 4320"/>
            </a:avLst>
          </a:prstGeom>
          <a:solidFill>
            <a:schemeClr val="bg1">
              <a:lumMod val="95000"/>
              <a:alpha val="0"/>
            </a:schemeClr>
          </a:solidFill>
        </p:spPr>
        <p:txBody>
          <a:bodyPr anchor="ctr"/>
          <a:lstStyle>
            <a:lvl1pPr marL="0" indent="0" algn="ctr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Logo Placeholder</a:t>
            </a:r>
          </a:p>
        </p:txBody>
      </p:sp>
      <p:sp>
        <p:nvSpPr>
          <p:cNvPr id="25" name="Text Placeholder 44">
            <a:extLst>
              <a:ext uri="{FF2B5EF4-FFF2-40B4-BE49-F238E27FC236}">
                <a16:creationId xmlns:a16="http://schemas.microsoft.com/office/drawing/2014/main" id="{D599FA1C-FC11-1CB6-72A0-001A7D0DE04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445502" y="1874521"/>
            <a:ext cx="1664208" cy="1005840"/>
          </a:xfrm>
          <a:prstGeom prst="roundRect">
            <a:avLst>
              <a:gd name="adj" fmla="val 4320"/>
            </a:avLst>
          </a:prstGeom>
          <a:solidFill>
            <a:schemeClr val="bg1">
              <a:lumMod val="95000"/>
              <a:alpha val="0"/>
            </a:schemeClr>
          </a:solidFill>
        </p:spPr>
        <p:txBody>
          <a:bodyPr anchor="ctr"/>
          <a:lstStyle>
            <a:lvl1pPr marL="0" indent="0" algn="ctr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Logo Placeholder</a:t>
            </a:r>
          </a:p>
        </p:txBody>
      </p:sp>
      <p:sp>
        <p:nvSpPr>
          <p:cNvPr id="26" name="Text Placeholder 44">
            <a:extLst>
              <a:ext uri="{FF2B5EF4-FFF2-40B4-BE49-F238E27FC236}">
                <a16:creationId xmlns:a16="http://schemas.microsoft.com/office/drawing/2014/main" id="{73022A05-FBCA-135C-AAF8-6ED2E3AF514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22536" y="1874521"/>
            <a:ext cx="1664208" cy="1005840"/>
          </a:xfrm>
          <a:prstGeom prst="roundRect">
            <a:avLst>
              <a:gd name="adj" fmla="val 4320"/>
            </a:avLst>
          </a:prstGeom>
          <a:solidFill>
            <a:schemeClr val="bg1">
              <a:lumMod val="95000"/>
              <a:alpha val="0"/>
            </a:schemeClr>
          </a:solidFill>
        </p:spPr>
        <p:txBody>
          <a:bodyPr anchor="ctr"/>
          <a:lstStyle>
            <a:lvl1pPr marL="0" indent="0" algn="ctr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Logo Placeholder</a:t>
            </a:r>
          </a:p>
        </p:txBody>
      </p:sp>
      <p:sp>
        <p:nvSpPr>
          <p:cNvPr id="27" name="Text Placeholder 44">
            <a:extLst>
              <a:ext uri="{FF2B5EF4-FFF2-40B4-BE49-F238E27FC236}">
                <a16:creationId xmlns:a16="http://schemas.microsoft.com/office/drawing/2014/main" id="{642EE00B-9335-9BFA-5E37-A5FC712F8B2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4400" y="3429000"/>
            <a:ext cx="1664208" cy="1005840"/>
          </a:xfrm>
          <a:prstGeom prst="roundRect">
            <a:avLst>
              <a:gd name="adj" fmla="val 4320"/>
            </a:avLst>
          </a:prstGeom>
          <a:solidFill>
            <a:schemeClr val="bg1">
              <a:lumMod val="95000"/>
              <a:alpha val="0"/>
            </a:schemeClr>
          </a:solidFill>
        </p:spPr>
        <p:txBody>
          <a:bodyPr anchor="ctr"/>
          <a:lstStyle>
            <a:lvl1pPr marL="0" indent="0" algn="ctr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Logo Placeholder</a:t>
            </a:r>
          </a:p>
        </p:txBody>
      </p:sp>
      <p:sp>
        <p:nvSpPr>
          <p:cNvPr id="28" name="Text Placeholder 44">
            <a:extLst>
              <a:ext uri="{FF2B5EF4-FFF2-40B4-BE49-F238E27FC236}">
                <a16:creationId xmlns:a16="http://schemas.microsoft.com/office/drawing/2014/main" id="{3F276D2F-ACF0-7AE0-B8B3-F635B38C6E3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091434" y="3429000"/>
            <a:ext cx="1664208" cy="1005840"/>
          </a:xfrm>
          <a:prstGeom prst="roundRect">
            <a:avLst>
              <a:gd name="adj" fmla="val 4320"/>
            </a:avLst>
          </a:prstGeom>
          <a:solidFill>
            <a:schemeClr val="bg1">
              <a:lumMod val="95000"/>
              <a:alpha val="0"/>
            </a:schemeClr>
          </a:solidFill>
        </p:spPr>
        <p:txBody>
          <a:bodyPr anchor="ctr"/>
          <a:lstStyle>
            <a:lvl1pPr marL="0" indent="0" algn="ctr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Logo Placeholder</a:t>
            </a:r>
          </a:p>
        </p:txBody>
      </p:sp>
      <p:sp>
        <p:nvSpPr>
          <p:cNvPr id="29" name="Text Placeholder 44">
            <a:extLst>
              <a:ext uri="{FF2B5EF4-FFF2-40B4-BE49-F238E27FC236}">
                <a16:creationId xmlns:a16="http://schemas.microsoft.com/office/drawing/2014/main" id="{D482895B-1D23-1B2E-9E35-1DD7D9A5E77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268468" y="3429000"/>
            <a:ext cx="1664208" cy="1005840"/>
          </a:xfrm>
          <a:prstGeom prst="roundRect">
            <a:avLst>
              <a:gd name="adj" fmla="val 4320"/>
            </a:avLst>
          </a:prstGeom>
          <a:solidFill>
            <a:schemeClr val="bg1">
              <a:lumMod val="95000"/>
              <a:alpha val="0"/>
            </a:schemeClr>
          </a:solidFill>
        </p:spPr>
        <p:txBody>
          <a:bodyPr anchor="ctr"/>
          <a:lstStyle>
            <a:lvl1pPr marL="0" indent="0" algn="ctr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Logo Placeholder</a:t>
            </a:r>
          </a:p>
        </p:txBody>
      </p:sp>
      <p:sp>
        <p:nvSpPr>
          <p:cNvPr id="30" name="Text Placeholder 44">
            <a:extLst>
              <a:ext uri="{FF2B5EF4-FFF2-40B4-BE49-F238E27FC236}">
                <a16:creationId xmlns:a16="http://schemas.microsoft.com/office/drawing/2014/main" id="{2A29CBBD-BBA5-C41D-F505-D5DE76161B8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445502" y="3429000"/>
            <a:ext cx="1664208" cy="1005840"/>
          </a:xfrm>
          <a:prstGeom prst="roundRect">
            <a:avLst>
              <a:gd name="adj" fmla="val 4320"/>
            </a:avLst>
          </a:prstGeom>
          <a:solidFill>
            <a:schemeClr val="bg1">
              <a:lumMod val="95000"/>
              <a:alpha val="0"/>
            </a:schemeClr>
          </a:solidFill>
        </p:spPr>
        <p:txBody>
          <a:bodyPr anchor="ctr"/>
          <a:lstStyle>
            <a:lvl1pPr marL="0" indent="0" algn="ctr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Logo Placeholder</a:t>
            </a:r>
          </a:p>
        </p:txBody>
      </p:sp>
      <p:sp>
        <p:nvSpPr>
          <p:cNvPr id="31" name="Text Placeholder 44">
            <a:extLst>
              <a:ext uri="{FF2B5EF4-FFF2-40B4-BE49-F238E27FC236}">
                <a16:creationId xmlns:a16="http://schemas.microsoft.com/office/drawing/2014/main" id="{402DE56D-B569-C4B9-AD74-5DA7F5D7B9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22536" y="3429000"/>
            <a:ext cx="1664208" cy="1005840"/>
          </a:xfrm>
          <a:prstGeom prst="roundRect">
            <a:avLst>
              <a:gd name="adj" fmla="val 4320"/>
            </a:avLst>
          </a:prstGeom>
          <a:solidFill>
            <a:schemeClr val="bg1">
              <a:lumMod val="95000"/>
              <a:alpha val="0"/>
            </a:schemeClr>
          </a:solidFill>
        </p:spPr>
        <p:txBody>
          <a:bodyPr anchor="ctr"/>
          <a:lstStyle>
            <a:lvl1pPr marL="0" indent="0" algn="ctr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Logo Placeholder</a:t>
            </a:r>
          </a:p>
        </p:txBody>
      </p:sp>
      <p:sp>
        <p:nvSpPr>
          <p:cNvPr id="32" name="Text Placeholder 44">
            <a:extLst>
              <a:ext uri="{FF2B5EF4-FFF2-40B4-BE49-F238E27FC236}">
                <a16:creationId xmlns:a16="http://schemas.microsoft.com/office/drawing/2014/main" id="{B284CF74-BECC-60DA-CDCF-82C0B22E996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400" y="4937760"/>
            <a:ext cx="1664208" cy="1005840"/>
          </a:xfrm>
          <a:prstGeom prst="roundRect">
            <a:avLst>
              <a:gd name="adj" fmla="val 4320"/>
            </a:avLst>
          </a:prstGeom>
          <a:solidFill>
            <a:schemeClr val="bg1">
              <a:lumMod val="95000"/>
              <a:alpha val="0"/>
            </a:schemeClr>
          </a:solidFill>
        </p:spPr>
        <p:txBody>
          <a:bodyPr anchor="ctr"/>
          <a:lstStyle>
            <a:lvl1pPr marL="0" indent="0" algn="ctr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Logo Placeholder</a:t>
            </a:r>
          </a:p>
        </p:txBody>
      </p:sp>
      <p:sp>
        <p:nvSpPr>
          <p:cNvPr id="33" name="Text Placeholder 44">
            <a:extLst>
              <a:ext uri="{FF2B5EF4-FFF2-40B4-BE49-F238E27FC236}">
                <a16:creationId xmlns:a16="http://schemas.microsoft.com/office/drawing/2014/main" id="{06DAF1FF-A812-6BA7-0C7D-47986A924D5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091434" y="4937760"/>
            <a:ext cx="1664208" cy="1005840"/>
          </a:xfrm>
          <a:prstGeom prst="roundRect">
            <a:avLst>
              <a:gd name="adj" fmla="val 4320"/>
            </a:avLst>
          </a:prstGeom>
          <a:solidFill>
            <a:schemeClr val="bg1">
              <a:lumMod val="95000"/>
              <a:alpha val="0"/>
            </a:schemeClr>
          </a:solidFill>
        </p:spPr>
        <p:txBody>
          <a:bodyPr anchor="ctr"/>
          <a:lstStyle>
            <a:lvl1pPr marL="0" indent="0" algn="ctr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Logo Placeholder</a:t>
            </a:r>
          </a:p>
        </p:txBody>
      </p:sp>
      <p:sp>
        <p:nvSpPr>
          <p:cNvPr id="34" name="Text Placeholder 44">
            <a:extLst>
              <a:ext uri="{FF2B5EF4-FFF2-40B4-BE49-F238E27FC236}">
                <a16:creationId xmlns:a16="http://schemas.microsoft.com/office/drawing/2014/main" id="{D030AC23-420C-28E6-81AA-FDE7D96F7E0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268468" y="4937760"/>
            <a:ext cx="1664208" cy="1005840"/>
          </a:xfrm>
          <a:prstGeom prst="roundRect">
            <a:avLst>
              <a:gd name="adj" fmla="val 4320"/>
            </a:avLst>
          </a:prstGeom>
          <a:solidFill>
            <a:schemeClr val="bg1">
              <a:lumMod val="95000"/>
              <a:alpha val="0"/>
            </a:schemeClr>
          </a:solidFill>
        </p:spPr>
        <p:txBody>
          <a:bodyPr anchor="ctr"/>
          <a:lstStyle>
            <a:lvl1pPr marL="0" indent="0" algn="ctr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Logo Placeholder</a:t>
            </a:r>
          </a:p>
        </p:txBody>
      </p:sp>
      <p:sp>
        <p:nvSpPr>
          <p:cNvPr id="35" name="Text Placeholder 44">
            <a:extLst>
              <a:ext uri="{FF2B5EF4-FFF2-40B4-BE49-F238E27FC236}">
                <a16:creationId xmlns:a16="http://schemas.microsoft.com/office/drawing/2014/main" id="{6AD11EC8-58DF-5D32-99F7-AED49331D07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445502" y="4937760"/>
            <a:ext cx="1664208" cy="1005840"/>
          </a:xfrm>
          <a:prstGeom prst="roundRect">
            <a:avLst>
              <a:gd name="adj" fmla="val 4320"/>
            </a:avLst>
          </a:prstGeom>
          <a:solidFill>
            <a:schemeClr val="bg1">
              <a:lumMod val="95000"/>
              <a:alpha val="0"/>
            </a:schemeClr>
          </a:solidFill>
        </p:spPr>
        <p:txBody>
          <a:bodyPr anchor="ctr"/>
          <a:lstStyle>
            <a:lvl1pPr marL="0" indent="0" algn="ctr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Logo Placeholder</a:t>
            </a:r>
          </a:p>
        </p:txBody>
      </p:sp>
      <p:sp>
        <p:nvSpPr>
          <p:cNvPr id="36" name="Text Placeholder 44">
            <a:extLst>
              <a:ext uri="{FF2B5EF4-FFF2-40B4-BE49-F238E27FC236}">
                <a16:creationId xmlns:a16="http://schemas.microsoft.com/office/drawing/2014/main" id="{F2646565-0DEB-E3A7-40DA-2A065F50C30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622536" y="4937760"/>
            <a:ext cx="1664208" cy="1005840"/>
          </a:xfrm>
          <a:prstGeom prst="roundRect">
            <a:avLst>
              <a:gd name="adj" fmla="val 4320"/>
            </a:avLst>
          </a:prstGeom>
          <a:solidFill>
            <a:schemeClr val="bg1">
              <a:lumMod val="95000"/>
              <a:alpha val="0"/>
            </a:schemeClr>
          </a:solidFill>
        </p:spPr>
        <p:txBody>
          <a:bodyPr anchor="ctr"/>
          <a:lstStyle>
            <a:lvl1pPr marL="0" indent="0" algn="ctr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Logo Placeholder</a:t>
            </a:r>
          </a:p>
        </p:txBody>
      </p:sp>
      <p:sp>
        <p:nvSpPr>
          <p:cNvPr id="39" name="Title 37">
            <a:extLst>
              <a:ext uri="{FF2B5EF4-FFF2-40B4-BE49-F238E27FC236}">
                <a16:creationId xmlns:a16="http://schemas.microsoft.com/office/drawing/2014/main" id="{1D83C396-080C-EE0E-5E03-0F2142191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256" y="685800"/>
            <a:ext cx="10369152" cy="457200"/>
          </a:xfrm>
        </p:spPr>
        <p:txBody>
          <a:bodyPr tIns="45720" anchor="t"/>
          <a:lstStyle>
            <a:lvl1pPr algn="ctr">
              <a:defRPr sz="2400" b="0" i="0">
                <a:solidFill>
                  <a:schemeClr val="tx1"/>
                </a:solidFill>
                <a:latin typeface="Libre Franklin Ligh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89207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eature Row Logo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8683539-1AFD-FFBC-9121-AFBF5AD4EF69}"/>
              </a:ext>
            </a:extLst>
          </p:cNvPr>
          <p:cNvSpPr/>
          <p:nvPr userDrawn="1"/>
        </p:nvSpPr>
        <p:spPr>
          <a:xfrm>
            <a:off x="609600" y="1607339"/>
            <a:ext cx="10972800" cy="1541498"/>
          </a:xfrm>
          <a:prstGeom prst="roundRect">
            <a:avLst>
              <a:gd name="adj" fmla="val 4907"/>
            </a:avLst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444500" dist="127000" dir="8100000" algn="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91440" bIns="91440"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Libre Franklin" pitchFamily="2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E4546C-7CA9-473B-14EB-858C22B4586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274408" y="6400800"/>
            <a:ext cx="686930" cy="228600"/>
          </a:xfrm>
          <a:prstGeom prst="rect">
            <a:avLst/>
          </a:prstGeom>
        </p:spPr>
        <p:txBody>
          <a:bodyPr/>
          <a:lstStyle/>
          <a:p>
            <a:fld id="{9E91F3BB-F7D0-F649-A242-7709B7249C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9" name="Title 37">
            <a:extLst>
              <a:ext uri="{FF2B5EF4-FFF2-40B4-BE49-F238E27FC236}">
                <a16:creationId xmlns:a16="http://schemas.microsoft.com/office/drawing/2014/main" id="{1D83C396-080C-EE0E-5E03-0F2142191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256" y="685800"/>
            <a:ext cx="10369152" cy="457200"/>
          </a:xfrm>
        </p:spPr>
        <p:txBody>
          <a:bodyPr tIns="45720" anchor="t"/>
          <a:lstStyle>
            <a:lvl1pPr algn="ctr">
              <a:defRPr sz="2400" b="0" i="0">
                <a:solidFill>
                  <a:schemeClr val="tx1"/>
                </a:solidFill>
                <a:latin typeface="Libre Franklin Ligh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A254BAAC-3AD2-2938-A4DE-10FF115401D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459720" y="1456731"/>
            <a:ext cx="3272593" cy="29862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none" lIns="137160" tIns="36576" rIns="137160" bIns="36576" anchor="ctr">
            <a:spAutoFit/>
          </a:bodyPr>
          <a:lstStyle>
            <a:lvl1pPr marL="0" indent="0" algn="ctr">
              <a:buNone/>
              <a:defRPr sz="900" spc="100" baseline="0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CLIENT CALLOUT: INDUSTRY, TENURE, ETC.</a:t>
            </a:r>
          </a:p>
        </p:txBody>
      </p:sp>
      <p:sp>
        <p:nvSpPr>
          <p:cNvPr id="3" name="Text Placeholder 44">
            <a:extLst>
              <a:ext uri="{FF2B5EF4-FFF2-40B4-BE49-F238E27FC236}">
                <a16:creationId xmlns:a16="http://schemas.microsoft.com/office/drawing/2014/main" id="{D0492987-419D-13CD-30E0-9C7FA6980C8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1874521"/>
            <a:ext cx="1664208" cy="1005840"/>
          </a:xfrm>
          <a:prstGeom prst="roundRect">
            <a:avLst>
              <a:gd name="adj" fmla="val 4320"/>
            </a:avLst>
          </a:prstGeom>
          <a:solidFill>
            <a:schemeClr val="bg1">
              <a:lumMod val="95000"/>
              <a:alpha val="0"/>
            </a:schemeClr>
          </a:solidFill>
        </p:spPr>
        <p:txBody>
          <a:bodyPr anchor="ctr"/>
          <a:lstStyle>
            <a:lvl1pPr marL="0" indent="0" algn="ctr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Logo Placeholder</a:t>
            </a:r>
          </a:p>
        </p:txBody>
      </p:sp>
      <p:sp>
        <p:nvSpPr>
          <p:cNvPr id="6" name="Text Placeholder 44">
            <a:extLst>
              <a:ext uri="{FF2B5EF4-FFF2-40B4-BE49-F238E27FC236}">
                <a16:creationId xmlns:a16="http://schemas.microsoft.com/office/drawing/2014/main" id="{F6507F1A-0B29-1CCC-7E66-58EA0CEFE42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091434" y="1874521"/>
            <a:ext cx="1664208" cy="1005840"/>
          </a:xfrm>
          <a:prstGeom prst="roundRect">
            <a:avLst>
              <a:gd name="adj" fmla="val 4320"/>
            </a:avLst>
          </a:prstGeom>
          <a:solidFill>
            <a:schemeClr val="bg1">
              <a:lumMod val="95000"/>
              <a:alpha val="0"/>
            </a:schemeClr>
          </a:solidFill>
        </p:spPr>
        <p:txBody>
          <a:bodyPr anchor="ctr"/>
          <a:lstStyle>
            <a:lvl1pPr marL="0" indent="0" algn="ctr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Logo Placeholder</a:t>
            </a:r>
          </a:p>
        </p:txBody>
      </p:sp>
      <p:sp>
        <p:nvSpPr>
          <p:cNvPr id="7" name="Text Placeholder 44">
            <a:extLst>
              <a:ext uri="{FF2B5EF4-FFF2-40B4-BE49-F238E27FC236}">
                <a16:creationId xmlns:a16="http://schemas.microsoft.com/office/drawing/2014/main" id="{947D9CFC-0467-0487-6E20-96124F92F4A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268468" y="1874521"/>
            <a:ext cx="1664208" cy="1005840"/>
          </a:xfrm>
          <a:prstGeom prst="roundRect">
            <a:avLst>
              <a:gd name="adj" fmla="val 4320"/>
            </a:avLst>
          </a:prstGeom>
          <a:solidFill>
            <a:schemeClr val="bg1">
              <a:lumMod val="95000"/>
              <a:alpha val="0"/>
            </a:schemeClr>
          </a:solidFill>
        </p:spPr>
        <p:txBody>
          <a:bodyPr anchor="ctr"/>
          <a:lstStyle>
            <a:lvl1pPr marL="0" indent="0" algn="ctr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Logo Placeholder</a:t>
            </a:r>
          </a:p>
        </p:txBody>
      </p:sp>
      <p:sp>
        <p:nvSpPr>
          <p:cNvPr id="8" name="Text Placeholder 44">
            <a:extLst>
              <a:ext uri="{FF2B5EF4-FFF2-40B4-BE49-F238E27FC236}">
                <a16:creationId xmlns:a16="http://schemas.microsoft.com/office/drawing/2014/main" id="{C997C847-B558-EA5F-93C2-90E212F2DB3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445502" y="1874521"/>
            <a:ext cx="1664208" cy="1005840"/>
          </a:xfrm>
          <a:prstGeom prst="roundRect">
            <a:avLst>
              <a:gd name="adj" fmla="val 4320"/>
            </a:avLst>
          </a:prstGeom>
          <a:solidFill>
            <a:schemeClr val="bg1">
              <a:lumMod val="95000"/>
              <a:alpha val="0"/>
            </a:schemeClr>
          </a:solidFill>
        </p:spPr>
        <p:txBody>
          <a:bodyPr anchor="ctr"/>
          <a:lstStyle>
            <a:lvl1pPr marL="0" indent="0" algn="ctr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Logo Placeholder</a:t>
            </a:r>
          </a:p>
        </p:txBody>
      </p:sp>
      <p:sp>
        <p:nvSpPr>
          <p:cNvPr id="9" name="Text Placeholder 44">
            <a:extLst>
              <a:ext uri="{FF2B5EF4-FFF2-40B4-BE49-F238E27FC236}">
                <a16:creationId xmlns:a16="http://schemas.microsoft.com/office/drawing/2014/main" id="{72DE1AA0-7C98-04E4-E642-3490E11D769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22536" y="1874521"/>
            <a:ext cx="1664208" cy="1005840"/>
          </a:xfrm>
          <a:prstGeom prst="roundRect">
            <a:avLst>
              <a:gd name="adj" fmla="val 4320"/>
            </a:avLst>
          </a:prstGeom>
          <a:solidFill>
            <a:schemeClr val="bg1">
              <a:lumMod val="95000"/>
              <a:alpha val="0"/>
            </a:schemeClr>
          </a:solidFill>
        </p:spPr>
        <p:txBody>
          <a:bodyPr anchor="ctr"/>
          <a:lstStyle>
            <a:lvl1pPr marL="0" indent="0" algn="ctr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Logo Placeholder</a:t>
            </a:r>
          </a:p>
        </p:txBody>
      </p:sp>
      <p:sp>
        <p:nvSpPr>
          <p:cNvPr id="10" name="Text Placeholder 44">
            <a:extLst>
              <a:ext uri="{FF2B5EF4-FFF2-40B4-BE49-F238E27FC236}">
                <a16:creationId xmlns:a16="http://schemas.microsoft.com/office/drawing/2014/main" id="{4410BB68-29F0-5856-132B-AEAC5AD5725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4400" y="3429000"/>
            <a:ext cx="1664208" cy="1005840"/>
          </a:xfrm>
          <a:prstGeom prst="roundRect">
            <a:avLst>
              <a:gd name="adj" fmla="val 4320"/>
            </a:avLst>
          </a:prstGeom>
          <a:solidFill>
            <a:schemeClr val="bg1">
              <a:lumMod val="95000"/>
              <a:alpha val="0"/>
            </a:schemeClr>
          </a:solidFill>
        </p:spPr>
        <p:txBody>
          <a:bodyPr anchor="ctr"/>
          <a:lstStyle>
            <a:lvl1pPr marL="0" indent="0" algn="ctr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Logo Placeholder</a:t>
            </a:r>
          </a:p>
        </p:txBody>
      </p:sp>
      <p:sp>
        <p:nvSpPr>
          <p:cNvPr id="11" name="Text Placeholder 44">
            <a:extLst>
              <a:ext uri="{FF2B5EF4-FFF2-40B4-BE49-F238E27FC236}">
                <a16:creationId xmlns:a16="http://schemas.microsoft.com/office/drawing/2014/main" id="{C75ADCFC-9EE2-B10A-E670-2601A41B60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091434" y="3429000"/>
            <a:ext cx="1664208" cy="1005840"/>
          </a:xfrm>
          <a:prstGeom prst="roundRect">
            <a:avLst>
              <a:gd name="adj" fmla="val 4320"/>
            </a:avLst>
          </a:prstGeom>
          <a:solidFill>
            <a:schemeClr val="bg1">
              <a:lumMod val="95000"/>
              <a:alpha val="0"/>
            </a:schemeClr>
          </a:solidFill>
        </p:spPr>
        <p:txBody>
          <a:bodyPr anchor="ctr"/>
          <a:lstStyle>
            <a:lvl1pPr marL="0" indent="0" algn="ctr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Logo Placeholder</a:t>
            </a:r>
          </a:p>
        </p:txBody>
      </p:sp>
      <p:sp>
        <p:nvSpPr>
          <p:cNvPr id="12" name="Text Placeholder 44">
            <a:extLst>
              <a:ext uri="{FF2B5EF4-FFF2-40B4-BE49-F238E27FC236}">
                <a16:creationId xmlns:a16="http://schemas.microsoft.com/office/drawing/2014/main" id="{AEF6C60F-FE05-0F63-2A1C-84F7D83EF84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268468" y="3429000"/>
            <a:ext cx="1664208" cy="1005840"/>
          </a:xfrm>
          <a:prstGeom prst="roundRect">
            <a:avLst>
              <a:gd name="adj" fmla="val 4320"/>
            </a:avLst>
          </a:prstGeom>
          <a:solidFill>
            <a:schemeClr val="bg1">
              <a:lumMod val="95000"/>
              <a:alpha val="0"/>
            </a:schemeClr>
          </a:solidFill>
        </p:spPr>
        <p:txBody>
          <a:bodyPr anchor="ctr"/>
          <a:lstStyle>
            <a:lvl1pPr marL="0" indent="0" algn="ctr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Logo Placeholder</a:t>
            </a:r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7995951C-1F8E-EC34-3F36-DA0AE5B089D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445502" y="3429000"/>
            <a:ext cx="1664208" cy="1005840"/>
          </a:xfrm>
          <a:prstGeom prst="roundRect">
            <a:avLst>
              <a:gd name="adj" fmla="val 4320"/>
            </a:avLst>
          </a:prstGeom>
          <a:solidFill>
            <a:schemeClr val="bg1">
              <a:lumMod val="95000"/>
              <a:alpha val="0"/>
            </a:schemeClr>
          </a:solidFill>
        </p:spPr>
        <p:txBody>
          <a:bodyPr anchor="ctr"/>
          <a:lstStyle>
            <a:lvl1pPr marL="0" indent="0" algn="ctr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Logo Placeholder</a:t>
            </a:r>
          </a:p>
        </p:txBody>
      </p:sp>
      <p:sp>
        <p:nvSpPr>
          <p:cNvPr id="14" name="Text Placeholder 44">
            <a:extLst>
              <a:ext uri="{FF2B5EF4-FFF2-40B4-BE49-F238E27FC236}">
                <a16:creationId xmlns:a16="http://schemas.microsoft.com/office/drawing/2014/main" id="{F7AE570F-F5F7-AAB6-FF54-0C6E039749A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22536" y="3429000"/>
            <a:ext cx="1664208" cy="1005840"/>
          </a:xfrm>
          <a:prstGeom prst="roundRect">
            <a:avLst>
              <a:gd name="adj" fmla="val 4320"/>
            </a:avLst>
          </a:prstGeom>
          <a:solidFill>
            <a:schemeClr val="bg1">
              <a:lumMod val="95000"/>
              <a:alpha val="0"/>
            </a:schemeClr>
          </a:solidFill>
        </p:spPr>
        <p:txBody>
          <a:bodyPr anchor="ctr"/>
          <a:lstStyle>
            <a:lvl1pPr marL="0" indent="0" algn="ctr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Logo Placeholder</a:t>
            </a:r>
          </a:p>
        </p:txBody>
      </p:sp>
      <p:sp>
        <p:nvSpPr>
          <p:cNvPr id="15" name="Text Placeholder 44">
            <a:extLst>
              <a:ext uri="{FF2B5EF4-FFF2-40B4-BE49-F238E27FC236}">
                <a16:creationId xmlns:a16="http://schemas.microsoft.com/office/drawing/2014/main" id="{8EDAD7A6-55AB-8B1A-7EF5-487B5610635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400" y="4937760"/>
            <a:ext cx="1664208" cy="1005840"/>
          </a:xfrm>
          <a:prstGeom prst="roundRect">
            <a:avLst>
              <a:gd name="adj" fmla="val 4320"/>
            </a:avLst>
          </a:prstGeom>
          <a:solidFill>
            <a:schemeClr val="bg1">
              <a:lumMod val="95000"/>
              <a:alpha val="0"/>
            </a:schemeClr>
          </a:solidFill>
        </p:spPr>
        <p:txBody>
          <a:bodyPr anchor="ctr"/>
          <a:lstStyle>
            <a:lvl1pPr marL="0" indent="0" algn="ctr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Logo Placeholder</a:t>
            </a:r>
          </a:p>
        </p:txBody>
      </p:sp>
      <p:sp>
        <p:nvSpPr>
          <p:cNvPr id="16" name="Text Placeholder 44">
            <a:extLst>
              <a:ext uri="{FF2B5EF4-FFF2-40B4-BE49-F238E27FC236}">
                <a16:creationId xmlns:a16="http://schemas.microsoft.com/office/drawing/2014/main" id="{8D9A5262-4ACD-BDD7-C466-45DEF9F09CB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091434" y="4937760"/>
            <a:ext cx="1664208" cy="1005840"/>
          </a:xfrm>
          <a:prstGeom prst="roundRect">
            <a:avLst>
              <a:gd name="adj" fmla="val 4320"/>
            </a:avLst>
          </a:prstGeom>
          <a:solidFill>
            <a:schemeClr val="bg1">
              <a:lumMod val="95000"/>
              <a:alpha val="0"/>
            </a:schemeClr>
          </a:solidFill>
        </p:spPr>
        <p:txBody>
          <a:bodyPr anchor="ctr"/>
          <a:lstStyle>
            <a:lvl1pPr marL="0" indent="0" algn="ctr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Logo Placeholder</a:t>
            </a:r>
          </a:p>
        </p:txBody>
      </p:sp>
      <p:sp>
        <p:nvSpPr>
          <p:cNvPr id="17" name="Text Placeholder 44">
            <a:extLst>
              <a:ext uri="{FF2B5EF4-FFF2-40B4-BE49-F238E27FC236}">
                <a16:creationId xmlns:a16="http://schemas.microsoft.com/office/drawing/2014/main" id="{17CDC40B-D23E-14F3-F6FB-66F81E410A2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268468" y="4937760"/>
            <a:ext cx="1664208" cy="1005840"/>
          </a:xfrm>
          <a:prstGeom prst="roundRect">
            <a:avLst>
              <a:gd name="adj" fmla="val 4320"/>
            </a:avLst>
          </a:prstGeom>
          <a:solidFill>
            <a:schemeClr val="bg1">
              <a:lumMod val="95000"/>
              <a:alpha val="0"/>
            </a:schemeClr>
          </a:solidFill>
        </p:spPr>
        <p:txBody>
          <a:bodyPr anchor="ctr"/>
          <a:lstStyle>
            <a:lvl1pPr marL="0" indent="0" algn="ctr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Logo Placeholder</a:t>
            </a:r>
          </a:p>
        </p:txBody>
      </p:sp>
      <p:sp>
        <p:nvSpPr>
          <p:cNvPr id="18" name="Text Placeholder 44">
            <a:extLst>
              <a:ext uri="{FF2B5EF4-FFF2-40B4-BE49-F238E27FC236}">
                <a16:creationId xmlns:a16="http://schemas.microsoft.com/office/drawing/2014/main" id="{A9274E12-E69C-4631-DB18-E1BE89E4828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445502" y="4937760"/>
            <a:ext cx="1664208" cy="1005840"/>
          </a:xfrm>
          <a:prstGeom prst="roundRect">
            <a:avLst>
              <a:gd name="adj" fmla="val 4320"/>
            </a:avLst>
          </a:prstGeom>
          <a:solidFill>
            <a:schemeClr val="bg1">
              <a:lumMod val="95000"/>
              <a:alpha val="0"/>
            </a:schemeClr>
          </a:solidFill>
        </p:spPr>
        <p:txBody>
          <a:bodyPr anchor="ctr"/>
          <a:lstStyle>
            <a:lvl1pPr marL="0" indent="0" algn="ctr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Logo Placeholder</a:t>
            </a:r>
          </a:p>
        </p:txBody>
      </p:sp>
      <p:sp>
        <p:nvSpPr>
          <p:cNvPr id="19" name="Text Placeholder 44">
            <a:extLst>
              <a:ext uri="{FF2B5EF4-FFF2-40B4-BE49-F238E27FC236}">
                <a16:creationId xmlns:a16="http://schemas.microsoft.com/office/drawing/2014/main" id="{BF2BBCAD-B8DB-6A56-8A5A-A15BACB0E4B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622536" y="4937760"/>
            <a:ext cx="1664208" cy="1005840"/>
          </a:xfrm>
          <a:prstGeom prst="roundRect">
            <a:avLst>
              <a:gd name="adj" fmla="val 4320"/>
            </a:avLst>
          </a:prstGeom>
          <a:solidFill>
            <a:schemeClr val="bg1">
              <a:lumMod val="95000"/>
              <a:alpha val="0"/>
            </a:schemeClr>
          </a:solidFill>
        </p:spPr>
        <p:txBody>
          <a:bodyPr anchor="ctr"/>
          <a:lstStyle>
            <a:lvl1pPr marL="0" indent="0" algn="ctr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Logo Placeholder</a:t>
            </a:r>
          </a:p>
        </p:txBody>
      </p:sp>
    </p:spTree>
    <p:extLst>
      <p:ext uri="{BB962C8B-B14F-4D97-AF65-F5344CB8AC3E}">
        <p14:creationId xmlns:p14="http://schemas.microsoft.com/office/powerpoint/2010/main" val="2740765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ngevity Logo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A205DAB-2E05-49A3-0A2C-9A9519255E8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white object in the sky&#10;&#10;Description automatically generated">
            <a:extLst>
              <a:ext uri="{FF2B5EF4-FFF2-40B4-BE49-F238E27FC236}">
                <a16:creationId xmlns:a16="http://schemas.microsoft.com/office/drawing/2014/main" id="{F703E564-4E0F-2FA9-6111-65FA392438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254000" dist="190500" dir="5400000" algn="t" rotWithShape="0">
              <a:prstClr val="black">
                <a:alpha val="5000"/>
              </a:prstClr>
            </a:outerShdw>
          </a:effectLst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AF9F19EC-9FD1-783A-9A48-55A0D73986C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B7A11468-BD9F-1B5A-1405-8CA23F77ECD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27207A9-7B88-3606-0DB8-72FE59B2485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7" name="Title 283">
            <a:extLst>
              <a:ext uri="{FF2B5EF4-FFF2-40B4-BE49-F238E27FC236}">
                <a16:creationId xmlns:a16="http://schemas.microsoft.com/office/drawing/2014/main" id="{0251538F-D3D7-A05C-A7A6-C199447A0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85800"/>
            <a:ext cx="10363200" cy="457200"/>
          </a:xfrm>
        </p:spPr>
        <p:txBody>
          <a:bodyPr tIns="45720"/>
          <a:lstStyle>
            <a:lvl1pPr algn="ctr">
              <a:defRPr sz="2400" b="0" i="0">
                <a:solidFill>
                  <a:schemeClr val="tx1"/>
                </a:solidFill>
                <a:latin typeface="Libre Franklin Ligh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31D49B8-652B-4A02-88A3-5713C3FC6D5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456484" y="1957824"/>
            <a:ext cx="2901788" cy="42413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none" lIns="137160" tIns="73152" rIns="137160" bIns="73152" anchor="ctr">
            <a:spAutoFit/>
          </a:bodyPr>
          <a:lstStyle>
            <a:lvl1pPr marL="0" indent="0" algn="ctr">
              <a:buNone/>
              <a:defRPr sz="1000" spc="100" baseline="0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CUSTOMERS FOR OVER “#” YEARS</a:t>
            </a:r>
          </a:p>
        </p:txBody>
      </p:sp>
      <p:sp>
        <p:nvSpPr>
          <p:cNvPr id="22" name="Text Placeholder 44">
            <a:extLst>
              <a:ext uri="{FF2B5EF4-FFF2-40B4-BE49-F238E27FC236}">
                <a16:creationId xmlns:a16="http://schemas.microsoft.com/office/drawing/2014/main" id="{9000D75A-A68C-C8A0-DCC3-9659EDD5A8B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2809536"/>
            <a:ext cx="1419601" cy="914400"/>
          </a:xfrm>
          <a:prstGeom prst="roundRect">
            <a:avLst>
              <a:gd name="adj" fmla="val 4320"/>
            </a:avLst>
          </a:prstGeom>
          <a:solidFill>
            <a:schemeClr val="bg1">
              <a:lumMod val="95000"/>
              <a:alpha val="0"/>
            </a:schemeClr>
          </a:solidFill>
        </p:spPr>
        <p:txBody>
          <a:bodyPr anchor="ctr"/>
          <a:lstStyle>
            <a:lvl1pPr marL="0" indent="0" algn="ctr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Logo Placeholder</a:t>
            </a:r>
          </a:p>
        </p:txBody>
      </p:sp>
      <p:sp>
        <p:nvSpPr>
          <p:cNvPr id="41" name="Text Placeholder 44">
            <a:extLst>
              <a:ext uri="{FF2B5EF4-FFF2-40B4-BE49-F238E27FC236}">
                <a16:creationId xmlns:a16="http://schemas.microsoft.com/office/drawing/2014/main" id="{04AD5126-FF39-8D3B-665D-0D791DB6737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561831" y="2809536"/>
            <a:ext cx="1419601" cy="914400"/>
          </a:xfrm>
          <a:prstGeom prst="roundRect">
            <a:avLst>
              <a:gd name="adj" fmla="val 4320"/>
            </a:avLst>
          </a:prstGeom>
          <a:solidFill>
            <a:schemeClr val="bg1">
              <a:lumMod val="95000"/>
              <a:alpha val="0"/>
            </a:schemeClr>
          </a:solidFill>
        </p:spPr>
        <p:txBody>
          <a:bodyPr anchor="ctr"/>
          <a:lstStyle>
            <a:lvl1pPr marL="0" indent="0" algn="ctr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Logo Placeholder</a:t>
            </a:r>
          </a:p>
        </p:txBody>
      </p:sp>
      <p:sp>
        <p:nvSpPr>
          <p:cNvPr id="42" name="Text Placeholder 44">
            <a:extLst>
              <a:ext uri="{FF2B5EF4-FFF2-40B4-BE49-F238E27FC236}">
                <a16:creationId xmlns:a16="http://schemas.microsoft.com/office/drawing/2014/main" id="{1FF0F7D8-AFC5-A48C-1BB4-A7FA86F7357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09263" y="2809536"/>
            <a:ext cx="1419601" cy="914400"/>
          </a:xfrm>
          <a:prstGeom prst="roundRect">
            <a:avLst>
              <a:gd name="adj" fmla="val 4320"/>
            </a:avLst>
          </a:prstGeom>
          <a:solidFill>
            <a:schemeClr val="bg1">
              <a:lumMod val="95000"/>
              <a:alpha val="0"/>
            </a:schemeClr>
          </a:solidFill>
        </p:spPr>
        <p:txBody>
          <a:bodyPr anchor="ctr"/>
          <a:lstStyle>
            <a:lvl1pPr marL="0" indent="0" algn="ctr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Logo Placeholder</a:t>
            </a:r>
          </a:p>
        </p:txBody>
      </p:sp>
      <p:sp>
        <p:nvSpPr>
          <p:cNvPr id="43" name="Text Placeholder 44">
            <a:extLst>
              <a:ext uri="{FF2B5EF4-FFF2-40B4-BE49-F238E27FC236}">
                <a16:creationId xmlns:a16="http://schemas.microsoft.com/office/drawing/2014/main" id="{138CC92E-4264-A9BD-D3E3-741C312F192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4026380"/>
            <a:ext cx="1419601" cy="914400"/>
          </a:xfrm>
          <a:prstGeom prst="roundRect">
            <a:avLst>
              <a:gd name="adj" fmla="val 4320"/>
            </a:avLst>
          </a:prstGeom>
          <a:solidFill>
            <a:schemeClr val="bg1">
              <a:lumMod val="95000"/>
              <a:alpha val="0"/>
            </a:schemeClr>
          </a:solidFill>
        </p:spPr>
        <p:txBody>
          <a:bodyPr anchor="ctr"/>
          <a:lstStyle>
            <a:lvl1pPr marL="0" indent="0" algn="ctr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Logo Placeholder</a:t>
            </a:r>
          </a:p>
        </p:txBody>
      </p:sp>
      <p:sp>
        <p:nvSpPr>
          <p:cNvPr id="44" name="Text Placeholder 44">
            <a:extLst>
              <a:ext uri="{FF2B5EF4-FFF2-40B4-BE49-F238E27FC236}">
                <a16:creationId xmlns:a16="http://schemas.microsoft.com/office/drawing/2014/main" id="{82BD92C4-6057-A23D-58CE-A187BA52A0C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561831" y="4026380"/>
            <a:ext cx="1419601" cy="914400"/>
          </a:xfrm>
          <a:prstGeom prst="roundRect">
            <a:avLst>
              <a:gd name="adj" fmla="val 4320"/>
            </a:avLst>
          </a:prstGeom>
          <a:solidFill>
            <a:schemeClr val="bg1">
              <a:lumMod val="95000"/>
              <a:alpha val="0"/>
            </a:schemeClr>
          </a:solidFill>
        </p:spPr>
        <p:txBody>
          <a:bodyPr anchor="ctr"/>
          <a:lstStyle>
            <a:lvl1pPr marL="0" indent="0" algn="ctr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Logo Placeholder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554A6167-38EB-F224-6564-82A11CDF323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09263" y="4026380"/>
            <a:ext cx="1419601" cy="914400"/>
          </a:xfrm>
          <a:prstGeom prst="roundRect">
            <a:avLst>
              <a:gd name="adj" fmla="val 4320"/>
            </a:avLst>
          </a:prstGeom>
          <a:solidFill>
            <a:schemeClr val="bg1">
              <a:lumMod val="95000"/>
              <a:alpha val="0"/>
            </a:schemeClr>
          </a:solidFill>
        </p:spPr>
        <p:txBody>
          <a:bodyPr anchor="ctr"/>
          <a:lstStyle>
            <a:lvl1pPr marL="0" indent="0" algn="ctr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Logo Placeholder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E4546C-7CA9-473B-14EB-858C22B4586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274408" y="6400800"/>
            <a:ext cx="686930" cy="228600"/>
          </a:xfrm>
          <a:prstGeom prst="rect">
            <a:avLst/>
          </a:prstGeom>
        </p:spPr>
        <p:txBody>
          <a:bodyPr/>
          <a:lstStyle/>
          <a:p>
            <a:fld id="{9E91F3BB-F7D0-F649-A242-7709B7249C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2" name="Text Placeholder 44">
            <a:extLst>
              <a:ext uri="{FF2B5EF4-FFF2-40B4-BE49-F238E27FC236}">
                <a16:creationId xmlns:a16="http://schemas.microsoft.com/office/drawing/2014/main" id="{B79D6B42-D599-2534-2F91-650AAF91E20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50148" y="2809536"/>
            <a:ext cx="1419601" cy="914400"/>
          </a:xfrm>
          <a:prstGeom prst="roundRect">
            <a:avLst>
              <a:gd name="adj" fmla="val 4320"/>
            </a:avLst>
          </a:prstGeom>
          <a:solidFill>
            <a:schemeClr val="bg1">
              <a:lumMod val="95000"/>
              <a:alpha val="0"/>
            </a:schemeClr>
          </a:solidFill>
        </p:spPr>
        <p:txBody>
          <a:bodyPr anchor="ctr"/>
          <a:lstStyle>
            <a:lvl1pPr marL="0" indent="0" algn="ctr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Logo Placeholder</a:t>
            </a:r>
          </a:p>
        </p:txBody>
      </p:sp>
      <p:sp>
        <p:nvSpPr>
          <p:cNvPr id="53" name="Text Placeholder 44">
            <a:extLst>
              <a:ext uri="{FF2B5EF4-FFF2-40B4-BE49-F238E27FC236}">
                <a16:creationId xmlns:a16="http://schemas.microsoft.com/office/drawing/2014/main" id="{276990A8-C293-471F-CC81-9D5FBAD05C1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197579" y="2809536"/>
            <a:ext cx="1419601" cy="914400"/>
          </a:xfrm>
          <a:prstGeom prst="roundRect">
            <a:avLst>
              <a:gd name="adj" fmla="val 4320"/>
            </a:avLst>
          </a:prstGeom>
          <a:solidFill>
            <a:schemeClr val="bg1">
              <a:lumMod val="95000"/>
              <a:alpha val="0"/>
            </a:schemeClr>
          </a:solidFill>
        </p:spPr>
        <p:txBody>
          <a:bodyPr anchor="ctr"/>
          <a:lstStyle>
            <a:lvl1pPr marL="0" indent="0" algn="ctr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Logo Placeholder</a:t>
            </a:r>
          </a:p>
        </p:txBody>
      </p:sp>
      <p:sp>
        <p:nvSpPr>
          <p:cNvPr id="54" name="Text Placeholder 44">
            <a:extLst>
              <a:ext uri="{FF2B5EF4-FFF2-40B4-BE49-F238E27FC236}">
                <a16:creationId xmlns:a16="http://schemas.microsoft.com/office/drawing/2014/main" id="{C01FC6AA-E9E3-2782-0602-C22E2411C81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845011" y="2809536"/>
            <a:ext cx="1419601" cy="914400"/>
          </a:xfrm>
          <a:prstGeom prst="roundRect">
            <a:avLst>
              <a:gd name="adj" fmla="val 4320"/>
            </a:avLst>
          </a:prstGeom>
          <a:solidFill>
            <a:schemeClr val="bg1">
              <a:lumMod val="95000"/>
              <a:alpha val="0"/>
            </a:schemeClr>
          </a:solidFill>
        </p:spPr>
        <p:txBody>
          <a:bodyPr anchor="ctr"/>
          <a:lstStyle>
            <a:lvl1pPr marL="0" indent="0" algn="ctr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Logo Placeholder</a:t>
            </a:r>
          </a:p>
        </p:txBody>
      </p:sp>
      <p:sp>
        <p:nvSpPr>
          <p:cNvPr id="55" name="Text Placeholder 44">
            <a:extLst>
              <a:ext uri="{FF2B5EF4-FFF2-40B4-BE49-F238E27FC236}">
                <a16:creationId xmlns:a16="http://schemas.microsoft.com/office/drawing/2014/main" id="{9966D212-48F9-61A6-D0A1-3A9D582377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550148" y="4026380"/>
            <a:ext cx="1419601" cy="914400"/>
          </a:xfrm>
          <a:prstGeom prst="roundRect">
            <a:avLst>
              <a:gd name="adj" fmla="val 4320"/>
            </a:avLst>
          </a:prstGeom>
          <a:solidFill>
            <a:schemeClr val="bg1">
              <a:lumMod val="95000"/>
              <a:alpha val="0"/>
            </a:schemeClr>
          </a:solidFill>
        </p:spPr>
        <p:txBody>
          <a:bodyPr anchor="ctr"/>
          <a:lstStyle>
            <a:lvl1pPr marL="0" indent="0" algn="ctr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Logo Placeholder</a:t>
            </a:r>
          </a:p>
        </p:txBody>
      </p:sp>
      <p:sp>
        <p:nvSpPr>
          <p:cNvPr id="56" name="Text Placeholder 44">
            <a:extLst>
              <a:ext uri="{FF2B5EF4-FFF2-40B4-BE49-F238E27FC236}">
                <a16:creationId xmlns:a16="http://schemas.microsoft.com/office/drawing/2014/main" id="{27AFF41A-7FE7-6CAF-14B7-0E69AF445C2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97579" y="4026380"/>
            <a:ext cx="1419601" cy="914400"/>
          </a:xfrm>
          <a:prstGeom prst="roundRect">
            <a:avLst>
              <a:gd name="adj" fmla="val 4320"/>
            </a:avLst>
          </a:prstGeom>
          <a:solidFill>
            <a:schemeClr val="bg1">
              <a:lumMod val="95000"/>
              <a:alpha val="0"/>
            </a:schemeClr>
          </a:solidFill>
        </p:spPr>
        <p:txBody>
          <a:bodyPr anchor="ctr"/>
          <a:lstStyle>
            <a:lvl1pPr marL="0" indent="0" algn="ctr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Logo Placeholder</a:t>
            </a:r>
          </a:p>
        </p:txBody>
      </p:sp>
      <p:sp>
        <p:nvSpPr>
          <p:cNvPr id="57" name="Text Placeholder 44">
            <a:extLst>
              <a:ext uri="{FF2B5EF4-FFF2-40B4-BE49-F238E27FC236}">
                <a16:creationId xmlns:a16="http://schemas.microsoft.com/office/drawing/2014/main" id="{D5030748-B79F-9CD4-2674-E4479C2BFEA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845011" y="4026380"/>
            <a:ext cx="1419601" cy="914400"/>
          </a:xfrm>
          <a:prstGeom prst="roundRect">
            <a:avLst>
              <a:gd name="adj" fmla="val 4320"/>
            </a:avLst>
          </a:prstGeom>
          <a:solidFill>
            <a:schemeClr val="bg1">
              <a:lumMod val="95000"/>
              <a:alpha val="0"/>
            </a:schemeClr>
          </a:solidFill>
        </p:spPr>
        <p:txBody>
          <a:bodyPr anchor="ctr"/>
          <a:lstStyle>
            <a:lvl1pPr marL="0" indent="0" algn="ctr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Logo Placeholder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7A6CB9-9235-D4EA-23C0-937E772D1FC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821568" y="1957824"/>
            <a:ext cx="2900123" cy="424136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</p:spPr>
        <p:txBody>
          <a:bodyPr wrap="none" lIns="137160" tIns="73152" rIns="137160" bIns="73152" anchor="ctr">
            <a:spAutoFit/>
          </a:bodyPr>
          <a:lstStyle>
            <a:lvl1pPr marL="0" indent="0" algn="ctr">
              <a:buNone/>
              <a:defRPr sz="1000" spc="100" baseline="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CUSTOMERS FOR OVER “#” YEARS</a:t>
            </a:r>
          </a:p>
        </p:txBody>
      </p:sp>
    </p:spTree>
    <p:extLst>
      <p:ext uri="{BB962C8B-B14F-4D97-AF65-F5344CB8AC3E}">
        <p14:creationId xmlns:p14="http://schemas.microsoft.com/office/powerpoint/2010/main" val="61461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tform Experi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phic 21">
            <a:extLst>
              <a:ext uri="{FF2B5EF4-FFF2-40B4-BE49-F238E27FC236}">
                <a16:creationId xmlns:a16="http://schemas.microsoft.com/office/drawing/2014/main" id="{4E5CFAC1-3997-2793-6557-41A97160183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8">
            <a:extLst>
              <a:ext uri="{FF2B5EF4-FFF2-40B4-BE49-F238E27FC236}">
                <a16:creationId xmlns:a16="http://schemas.microsoft.com/office/drawing/2014/main" id="{CB334980-6E41-5FF6-CC2C-25C85346ACB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274408" y="6400800"/>
            <a:ext cx="686930" cy="228600"/>
          </a:xfrm>
          <a:prstGeom prst="rect">
            <a:avLst/>
          </a:prstGeom>
        </p:spPr>
        <p:txBody>
          <a:bodyPr/>
          <a:lstStyle/>
          <a:p>
            <a:fld id="{9E91F3BB-F7D0-F649-A242-7709B7249C6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A20C20F-199D-1704-9FBE-5CB375E0F2A5}"/>
              </a:ext>
            </a:extLst>
          </p:cNvPr>
          <p:cNvGrpSpPr/>
          <p:nvPr userDrawn="1"/>
        </p:nvGrpSpPr>
        <p:grpSpPr>
          <a:xfrm>
            <a:off x="4333454" y="918057"/>
            <a:ext cx="6940954" cy="5025542"/>
            <a:chOff x="4266939" y="918057"/>
            <a:chExt cx="6940954" cy="5025542"/>
          </a:xfrm>
          <a:effectLst>
            <a:outerShdw blurRad="190500" dist="38100" dir="2700000" algn="tr" rotWithShape="0">
              <a:prstClr val="black">
                <a:alpha val="3000"/>
              </a:prstClr>
            </a:outerShdw>
          </a:effectLst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E75435AF-68E6-07A5-9843-5C625EEEEE96}"/>
                </a:ext>
              </a:extLst>
            </p:cNvPr>
            <p:cNvSpPr/>
            <p:nvPr/>
          </p:nvSpPr>
          <p:spPr>
            <a:xfrm>
              <a:off x="8973490" y="5029199"/>
              <a:ext cx="2234403" cy="914400"/>
            </a:xfrm>
            <a:prstGeom prst="roundRect">
              <a:avLst>
                <a:gd name="adj" fmla="val 3752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rIns="91440" bIns="91440"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  <a:latin typeface="Libre Franklin" pitchFamily="2" charset="77"/>
              </a:endParaRPr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AB4DEF8E-753C-DA34-904D-BB145034B3D0}"/>
                </a:ext>
              </a:extLst>
            </p:cNvPr>
            <p:cNvSpPr/>
            <p:nvPr/>
          </p:nvSpPr>
          <p:spPr>
            <a:xfrm>
              <a:off x="4266939" y="5029199"/>
              <a:ext cx="2234403" cy="914400"/>
            </a:xfrm>
            <a:prstGeom prst="roundRect">
              <a:avLst>
                <a:gd name="adj" fmla="val 3752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rIns="91440" bIns="91440"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  <a:latin typeface="Libre Franklin" pitchFamily="2" charset="77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4F1160E8-32F9-44C5-AF03-CAF5F2E6BB6B}"/>
                </a:ext>
              </a:extLst>
            </p:cNvPr>
            <p:cNvSpPr/>
            <p:nvPr/>
          </p:nvSpPr>
          <p:spPr>
            <a:xfrm>
              <a:off x="6620215" y="5029199"/>
              <a:ext cx="2234403" cy="914400"/>
            </a:xfrm>
            <a:prstGeom prst="roundRect">
              <a:avLst>
                <a:gd name="adj" fmla="val 3752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rIns="91440" bIns="91440"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  <a:latin typeface="Libre Franklin" pitchFamily="2" charset="77"/>
              </a:endParaRP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A5034120-1813-347E-7204-08868A7F3612}"/>
                </a:ext>
              </a:extLst>
            </p:cNvPr>
            <p:cNvSpPr/>
            <p:nvPr/>
          </p:nvSpPr>
          <p:spPr>
            <a:xfrm>
              <a:off x="8973490" y="4001415"/>
              <a:ext cx="2234403" cy="914400"/>
            </a:xfrm>
            <a:prstGeom prst="roundRect">
              <a:avLst>
                <a:gd name="adj" fmla="val 3752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rIns="91440" bIns="91440"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  <a:latin typeface="Libre Franklin" pitchFamily="2" charset="77"/>
              </a:endParaRP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5E7032D0-3637-93EF-FDF0-5A8011D1B86C}"/>
                </a:ext>
              </a:extLst>
            </p:cNvPr>
            <p:cNvSpPr/>
            <p:nvPr/>
          </p:nvSpPr>
          <p:spPr>
            <a:xfrm>
              <a:off x="4266939" y="4001415"/>
              <a:ext cx="2234403" cy="914400"/>
            </a:xfrm>
            <a:prstGeom prst="roundRect">
              <a:avLst>
                <a:gd name="adj" fmla="val 3752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rIns="91440" bIns="91440"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  <a:latin typeface="Libre Franklin" pitchFamily="2" charset="77"/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3686AFCE-4F11-8996-F505-C3A85E539C35}"/>
                </a:ext>
              </a:extLst>
            </p:cNvPr>
            <p:cNvSpPr/>
            <p:nvPr/>
          </p:nvSpPr>
          <p:spPr>
            <a:xfrm>
              <a:off x="6620215" y="4001415"/>
              <a:ext cx="2234403" cy="914400"/>
            </a:xfrm>
            <a:prstGeom prst="roundRect">
              <a:avLst>
                <a:gd name="adj" fmla="val 3752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rIns="91440" bIns="91440"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  <a:latin typeface="Libre Franklin" pitchFamily="2" charset="77"/>
              </a:endParaRP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22BC4240-792C-EAFF-CB4F-DC7AA092F12A}"/>
                </a:ext>
              </a:extLst>
            </p:cNvPr>
            <p:cNvSpPr/>
            <p:nvPr/>
          </p:nvSpPr>
          <p:spPr>
            <a:xfrm>
              <a:off x="8973490" y="2973629"/>
              <a:ext cx="2234403" cy="914400"/>
            </a:xfrm>
            <a:prstGeom prst="roundRect">
              <a:avLst>
                <a:gd name="adj" fmla="val 3752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rIns="91440" bIns="91440"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  <a:latin typeface="Libre Franklin" pitchFamily="2" charset="77"/>
              </a:endParaRP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2BF9EB64-8EC3-0B34-8675-BF2DB69F4AC8}"/>
                </a:ext>
              </a:extLst>
            </p:cNvPr>
            <p:cNvSpPr/>
            <p:nvPr/>
          </p:nvSpPr>
          <p:spPr>
            <a:xfrm>
              <a:off x="4266939" y="2973629"/>
              <a:ext cx="2234403" cy="914400"/>
            </a:xfrm>
            <a:prstGeom prst="roundRect">
              <a:avLst>
                <a:gd name="adj" fmla="val 3752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rIns="91440" bIns="91440"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  <a:latin typeface="Libre Franklin" pitchFamily="2" charset="77"/>
              </a:endParaRP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12777993-2379-4937-D4D8-A8A9EDE1B0A8}"/>
                </a:ext>
              </a:extLst>
            </p:cNvPr>
            <p:cNvSpPr/>
            <p:nvPr/>
          </p:nvSpPr>
          <p:spPr>
            <a:xfrm>
              <a:off x="6620215" y="2973629"/>
              <a:ext cx="2234403" cy="914400"/>
            </a:xfrm>
            <a:prstGeom prst="roundRect">
              <a:avLst>
                <a:gd name="adj" fmla="val 3752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rIns="91440" bIns="91440"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  <a:latin typeface="Libre Franklin" pitchFamily="2" charset="77"/>
              </a:endParaRP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64F3B3D1-DEA7-9D32-8D82-FC539271027F}"/>
                </a:ext>
              </a:extLst>
            </p:cNvPr>
            <p:cNvSpPr/>
            <p:nvPr/>
          </p:nvSpPr>
          <p:spPr>
            <a:xfrm>
              <a:off x="8973490" y="1945843"/>
              <a:ext cx="2234403" cy="914400"/>
            </a:xfrm>
            <a:prstGeom prst="roundRect">
              <a:avLst>
                <a:gd name="adj" fmla="val 3752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rIns="91440" bIns="91440"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  <a:latin typeface="Libre Franklin" pitchFamily="2" charset="77"/>
              </a:endParaRP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0B43C6D0-F43F-FB3D-0056-2952F5D72CF0}"/>
                </a:ext>
              </a:extLst>
            </p:cNvPr>
            <p:cNvSpPr/>
            <p:nvPr/>
          </p:nvSpPr>
          <p:spPr>
            <a:xfrm>
              <a:off x="4266939" y="1945843"/>
              <a:ext cx="2234403" cy="914400"/>
            </a:xfrm>
            <a:prstGeom prst="roundRect">
              <a:avLst>
                <a:gd name="adj" fmla="val 3752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rIns="91440" bIns="91440"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  <a:latin typeface="Libre Franklin" pitchFamily="2" charset="77"/>
              </a:endParaRP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A1452C6D-3EDA-916C-F515-1C483884E341}"/>
                </a:ext>
              </a:extLst>
            </p:cNvPr>
            <p:cNvSpPr/>
            <p:nvPr/>
          </p:nvSpPr>
          <p:spPr>
            <a:xfrm>
              <a:off x="6620215" y="1945843"/>
              <a:ext cx="2234403" cy="914400"/>
            </a:xfrm>
            <a:prstGeom prst="roundRect">
              <a:avLst>
                <a:gd name="adj" fmla="val 3752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rIns="91440" bIns="91440"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  <a:latin typeface="Libre Franklin" pitchFamily="2" charset="77"/>
              </a:endParaRPr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D6E69627-83B7-60F7-7BDF-961A2FF7E281}"/>
                </a:ext>
              </a:extLst>
            </p:cNvPr>
            <p:cNvSpPr/>
            <p:nvPr/>
          </p:nvSpPr>
          <p:spPr>
            <a:xfrm>
              <a:off x="8973490" y="918057"/>
              <a:ext cx="2234403" cy="914400"/>
            </a:xfrm>
            <a:prstGeom prst="roundRect">
              <a:avLst>
                <a:gd name="adj" fmla="val 3752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rIns="91440" bIns="91440"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  <a:latin typeface="Libre Franklin" pitchFamily="2" charset="77"/>
              </a:endParaRP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96EA400D-E624-AF79-043F-DCAC49DD1055}"/>
                </a:ext>
              </a:extLst>
            </p:cNvPr>
            <p:cNvSpPr/>
            <p:nvPr/>
          </p:nvSpPr>
          <p:spPr>
            <a:xfrm>
              <a:off x="4266939" y="918057"/>
              <a:ext cx="2234403" cy="914400"/>
            </a:xfrm>
            <a:prstGeom prst="roundRect">
              <a:avLst>
                <a:gd name="adj" fmla="val 3752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rIns="91440" bIns="91440"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  <a:latin typeface="Libre Franklin" pitchFamily="2" charset="77"/>
              </a:endParaRP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AF47FDFE-D9EF-5B13-3463-2C29C54685C2}"/>
                </a:ext>
              </a:extLst>
            </p:cNvPr>
            <p:cNvSpPr/>
            <p:nvPr/>
          </p:nvSpPr>
          <p:spPr>
            <a:xfrm>
              <a:off x="6620215" y="918057"/>
              <a:ext cx="2234403" cy="914400"/>
            </a:xfrm>
            <a:prstGeom prst="roundRect">
              <a:avLst>
                <a:gd name="adj" fmla="val 3752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rIns="91440" bIns="91440"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  <a:latin typeface="Libre Franklin" pitchFamily="2" charset="77"/>
              </a:endParaRPr>
            </a:p>
          </p:txBody>
        </p:sp>
      </p:grp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46F7D1B2-ECAC-FA25-F087-0FE124EE15F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14400" y="917575"/>
            <a:ext cx="2505075" cy="5026025"/>
          </a:xfrm>
        </p:spPr>
        <p:txBody>
          <a:bodyPr anchor="ctr"/>
          <a:lstStyle>
            <a:lvl1pPr marL="0" indent="0">
              <a:buNone/>
              <a:defRPr/>
            </a:lvl1pPr>
            <a:lvl2pPr marL="283464" indent="0">
              <a:buNone/>
              <a:defRPr/>
            </a:lvl2pPr>
            <a:lvl3pPr marL="564642" indent="0">
              <a:buNone/>
              <a:defRPr/>
            </a:lvl3pPr>
            <a:lvl4pPr marL="848106" indent="0">
              <a:buNone/>
              <a:defRPr/>
            </a:lvl4pPr>
            <a:lvl5pPr marL="113157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55866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ght Cover &amp; Clien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697BDDF-1CAC-9D63-C9FC-BF0484B861C8}"/>
              </a:ext>
            </a:extLst>
          </p:cNvPr>
          <p:cNvSpPr/>
          <p:nvPr userDrawn="1"/>
        </p:nvSpPr>
        <p:spPr>
          <a:xfrm>
            <a:off x="-3048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US" sz="1400" dirty="0" err="1">
              <a:latin typeface="Libre Franklin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EAE6CF-06A9-8B36-DDEA-693D14E7E2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7620" y="-4286"/>
            <a:ext cx="12207240" cy="68665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912862-A4E7-F128-C476-9B17A14095D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690" y="457199"/>
            <a:ext cx="2241441" cy="466967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0AA677D-42E7-DB9B-1973-1C047DB90B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flipH="1">
            <a:off x="2906318" y="626363"/>
            <a:ext cx="9144" cy="2286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3B4C608-D73C-B431-8457-84269B9B60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371600"/>
            <a:ext cx="11277600" cy="4108280"/>
          </a:xfrm>
        </p:spPr>
        <p:txBody>
          <a:bodyPr bIns="0" anchor="b"/>
          <a:lstStyle>
            <a:lvl1pPr algn="l">
              <a:lnSpc>
                <a:spcPct val="70000"/>
              </a:lnSpc>
              <a:defRPr sz="7200" b="0" i="0" spc="0">
                <a:solidFill>
                  <a:schemeClr val="tx2"/>
                </a:solidFill>
                <a:latin typeface="Bebas Neue Regular" panose="020B0606020202050201" pitchFamily="34" charset="77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17" name="Text Placeholder 44">
            <a:extLst>
              <a:ext uri="{FF2B5EF4-FFF2-40B4-BE49-F238E27FC236}">
                <a16:creationId xmlns:a16="http://schemas.microsoft.com/office/drawing/2014/main" id="{6CDF1E54-7989-B3F2-B75A-6C344434BC6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152521" y="457199"/>
            <a:ext cx="2095137" cy="566928"/>
          </a:xfrm>
          <a:prstGeom prst="roundRect">
            <a:avLst>
              <a:gd name="adj" fmla="val 4320"/>
            </a:avLst>
          </a:prstGeom>
          <a:noFill/>
        </p:spPr>
        <p:txBody>
          <a:bodyPr anchor="ctr"/>
          <a:lstStyle>
            <a:lvl1pPr marL="0" indent="0" algn="ctr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Logo Placeholder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8D136B1D-EF5F-2686-14D3-7709F026482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4152" y="5486400"/>
            <a:ext cx="11277599" cy="450680"/>
          </a:xfrm>
        </p:spPr>
        <p:txBody>
          <a:bodyPr/>
          <a:lstStyle>
            <a:lvl1pPr marL="0" indent="0">
              <a:buNone/>
              <a:defRPr sz="1800" b="0" i="0">
                <a:latin typeface="Libre Franklin Light" pitchFamily="2" charset="77"/>
              </a:defRPr>
            </a:lvl1pPr>
            <a:lvl2pPr marL="283464" indent="0">
              <a:buNone/>
              <a:defRPr sz="1800" b="0" i="0">
                <a:latin typeface="Libre Franklin Light" pitchFamily="2" charset="77"/>
              </a:defRPr>
            </a:lvl2pPr>
            <a:lvl3pPr marL="564642" indent="0">
              <a:buNone/>
              <a:defRPr sz="1800" b="0" i="0">
                <a:latin typeface="Libre Franklin Light" pitchFamily="2" charset="77"/>
              </a:defRPr>
            </a:lvl3pPr>
            <a:lvl4pPr marL="848106" indent="0">
              <a:buNone/>
              <a:defRPr sz="1800" b="0" i="0">
                <a:latin typeface="Libre Franklin Light" pitchFamily="2" charset="77"/>
              </a:defRPr>
            </a:lvl4pPr>
            <a:lvl5pPr marL="1131570" indent="0">
              <a:buNone/>
              <a:defRPr sz="1800" b="0" i="0">
                <a:latin typeface="Libre Franklin Light" pitchFamily="2" charset="77"/>
              </a:defRPr>
            </a:lvl5pPr>
          </a:lstStyle>
          <a:p>
            <a:pPr lvl="0"/>
            <a:r>
              <a:rPr lang="en-US" dirty="0"/>
              <a:t>Presentation Sub-Title</a:t>
            </a:r>
          </a:p>
        </p:txBody>
      </p:sp>
      <p:sp>
        <p:nvSpPr>
          <p:cNvPr id="13" name="Date Placeholder 6">
            <a:extLst>
              <a:ext uri="{FF2B5EF4-FFF2-40B4-BE49-F238E27FC236}">
                <a16:creationId xmlns:a16="http://schemas.microsoft.com/office/drawing/2014/main" id="{C9445871-FE4B-FF40-98E4-C9AB60EFB6E6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454152" y="6105297"/>
            <a:ext cx="520976" cy="107722"/>
          </a:xfrm>
        </p:spPr>
        <p:txBody>
          <a:bodyPr wrap="none">
            <a:sp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fld id="{09CE0315-F930-9A41-9603-6DC0071E4355}" type="datetime4">
              <a:rPr lang="en-US" smtClean="0"/>
              <a:t>April 23, 2026</a:t>
            </a:fld>
            <a:endParaRPr lang="en-US" dirty="0"/>
          </a:p>
        </p:txBody>
      </p:sp>
      <p:sp>
        <p:nvSpPr>
          <p:cNvPr id="14" name="Footer Placeholder 8">
            <a:extLst>
              <a:ext uri="{FF2B5EF4-FFF2-40B4-BE49-F238E27FC236}">
                <a16:creationId xmlns:a16="http://schemas.microsoft.com/office/drawing/2014/main" id="{9492A020-288B-4CDC-F8B4-486AB2CD97D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54153" y="6219540"/>
            <a:ext cx="11277600" cy="174739"/>
          </a:xfrm>
        </p:spPr>
        <p:txBody>
          <a:bodyPr/>
          <a:lstStyle/>
          <a:p>
            <a:pPr algn="l"/>
            <a:r>
              <a:rPr lang="en-US"/>
              <a:t>Prepared by Americaneagle.com. All contents proprietary and confidential. ©2024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9261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mmary of Scope - ANIMA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 Single Corner Rectangle 17">
            <a:extLst>
              <a:ext uri="{FF2B5EF4-FFF2-40B4-BE49-F238E27FC236}">
                <a16:creationId xmlns:a16="http://schemas.microsoft.com/office/drawing/2014/main" id="{8F2A04B8-76E5-91D8-3452-5A5DA8AAB526}"/>
              </a:ext>
            </a:extLst>
          </p:cNvPr>
          <p:cNvSpPr/>
          <p:nvPr userDrawn="1"/>
        </p:nvSpPr>
        <p:spPr>
          <a:xfrm flipH="1">
            <a:off x="2873258" y="1143000"/>
            <a:ext cx="9318741" cy="5715000"/>
          </a:xfrm>
          <a:prstGeom prst="round1Rect">
            <a:avLst>
              <a:gd name="adj" fmla="val 2709"/>
            </a:avLst>
          </a:prstGeom>
          <a:solidFill>
            <a:schemeClr val="accent3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457200" rIns="457200" bIns="457200" numCol="2" rtlCol="0" anchor="t"/>
          <a:lstStyle/>
          <a:p>
            <a:endParaRPr lang="en-US" sz="1400" dirty="0">
              <a:solidFill>
                <a:schemeClr val="bg1"/>
              </a:solidFill>
              <a:latin typeface="Libre Franklin" pitchFamily="2" charset="77"/>
            </a:endParaRPr>
          </a:p>
        </p:txBody>
      </p:sp>
      <p:sp>
        <p:nvSpPr>
          <p:cNvPr id="19" name="Round Single Corner Rectangle 18">
            <a:extLst>
              <a:ext uri="{FF2B5EF4-FFF2-40B4-BE49-F238E27FC236}">
                <a16:creationId xmlns:a16="http://schemas.microsoft.com/office/drawing/2014/main" id="{1C00B285-AE87-4E35-7D5C-9972B1CC76B4}"/>
              </a:ext>
            </a:extLst>
          </p:cNvPr>
          <p:cNvSpPr/>
          <p:nvPr userDrawn="1"/>
        </p:nvSpPr>
        <p:spPr>
          <a:xfrm flipH="1">
            <a:off x="2992019" y="1143000"/>
            <a:ext cx="9199981" cy="5715000"/>
          </a:xfrm>
          <a:prstGeom prst="round1Rect">
            <a:avLst>
              <a:gd name="adj" fmla="val 2709"/>
            </a:avLst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457200" rIns="457200" bIns="457200" numCol="2" rtlCol="0" anchor="t"/>
          <a:lstStyle/>
          <a:p>
            <a:endParaRPr lang="en-US" sz="1400" dirty="0">
              <a:solidFill>
                <a:schemeClr val="bg1"/>
              </a:solidFill>
              <a:latin typeface="Libre Franklin" pitchFamily="2" charset="77"/>
            </a:endParaRPr>
          </a:p>
        </p:txBody>
      </p:sp>
      <p:sp>
        <p:nvSpPr>
          <p:cNvPr id="25" name="Round Single Corner Rectangle 24">
            <a:extLst>
              <a:ext uri="{FF2B5EF4-FFF2-40B4-BE49-F238E27FC236}">
                <a16:creationId xmlns:a16="http://schemas.microsoft.com/office/drawing/2014/main" id="{321981BD-AADA-533D-D481-53B5FF9ED8CC}"/>
              </a:ext>
            </a:extLst>
          </p:cNvPr>
          <p:cNvSpPr/>
          <p:nvPr userDrawn="1"/>
        </p:nvSpPr>
        <p:spPr>
          <a:xfrm flipH="1">
            <a:off x="3110777" y="1143000"/>
            <a:ext cx="9081221" cy="5715000"/>
          </a:xfrm>
          <a:prstGeom prst="round1Rect">
            <a:avLst>
              <a:gd name="adj" fmla="val 2709"/>
            </a:avLst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457200" rIns="914400" bIns="457200" numCol="2" spcCol="457200" rtlCol="0" anchor="t"/>
          <a:lstStyle/>
          <a:p>
            <a:pPr>
              <a:lnSpc>
                <a:spcPct val="75000"/>
              </a:lnSpc>
              <a:spcBef>
                <a:spcPts val="2400"/>
              </a:spcBef>
              <a:spcAft>
                <a:spcPts val="800"/>
              </a:spcAft>
            </a:pPr>
            <a:endParaRPr lang="en-US" sz="1400" dirty="0">
              <a:solidFill>
                <a:schemeClr val="tx1"/>
              </a:solidFill>
              <a:latin typeface="Libre Franklin" pitchFamily="2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E4546C-7CA9-473B-14EB-858C22B4586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274408" y="6400800"/>
            <a:ext cx="686930" cy="228600"/>
          </a:xfrm>
          <a:prstGeom prst="rect">
            <a:avLst/>
          </a:prstGeom>
        </p:spPr>
        <p:txBody>
          <a:bodyPr/>
          <a:lstStyle/>
          <a:p>
            <a:fld id="{9E91F3BB-F7D0-F649-A242-7709B7249C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5D000E5A-1846-E692-0A87-91AE86C7E0A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3DC109-A7BC-2686-C1C3-DC8DDD5F2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36875E6-BA57-13E0-3835-8FF7C467B21D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3110776" y="1143000"/>
            <a:ext cx="8624024" cy="5029200"/>
          </a:xfrm>
        </p:spPr>
        <p:txBody>
          <a:bodyPr lIns="0" tIns="484632" rIns="914400" bIns="457200" numCol="2" spcCol="457200"/>
          <a:lstStyle>
            <a:lvl1pPr marL="457200" indent="-457200">
              <a:lnSpc>
                <a:spcPct val="75000"/>
              </a:lnSpc>
              <a:spcBef>
                <a:spcPts val="2400"/>
              </a:spcBef>
              <a:spcAft>
                <a:spcPts val="300"/>
              </a:spcAft>
              <a:buFontTx/>
              <a:buBlip>
                <a:blip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3200">
                <a:solidFill>
                  <a:schemeClr val="tx2"/>
                </a:solidFill>
                <a:latin typeface="Bebas Neue" panose="020B0606020202050201" pitchFamily="34" charset="77"/>
              </a:defRPr>
            </a:lvl1pPr>
            <a:lvl2pPr marL="740664">
              <a:defRPr/>
            </a:lvl2pPr>
            <a:lvl3pPr marL="1024128">
              <a:defRPr/>
            </a:lvl3pPr>
            <a:lvl4pPr marL="1307592">
              <a:defRPr/>
            </a:lvl4pPr>
            <a:lvl5pPr marL="1591056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435C8AB-9BB6-A075-C9BB-02A15C4298BF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457200" y="1143001"/>
            <a:ext cx="1958853" cy="5029200"/>
          </a:xfrm>
        </p:spPr>
        <p:txBody>
          <a:bodyPr/>
          <a:lstStyle>
            <a:lvl1pPr marL="285750" indent="-285750">
              <a:spcBef>
                <a:spcPts val="900"/>
              </a:spcBef>
              <a:spcAft>
                <a:spcPts val="600"/>
              </a:spcAft>
              <a:buFontTx/>
              <a:buBlip>
                <a:blip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b="1">
                <a:solidFill>
                  <a:schemeClr val="accent1"/>
                </a:solidFill>
              </a:defRPr>
            </a:lvl1pPr>
            <a:lvl2pPr marL="283464" indent="-285750">
              <a:spcBef>
                <a:spcPts val="900"/>
              </a:spcBef>
              <a:spcAft>
                <a:spcPts val="600"/>
              </a:spcAft>
              <a:buSzPct val="100000"/>
              <a:buFontTx/>
              <a:buBlip>
                <a:blip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b="1"/>
            </a:lvl2pPr>
            <a:lvl3pPr marL="566928" indent="-285750">
              <a:spcBef>
                <a:spcPts val="0"/>
              </a:spcBef>
              <a:buFontTx/>
              <a:buBlip>
                <a:blip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/>
            </a:lvl3pPr>
            <a:lvl4pPr marL="850392">
              <a:defRPr/>
            </a:lvl4pPr>
            <a:lvl5pPr marL="1133856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5848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accel="50000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accel="50000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accel="50000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accel="50000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accel="50000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accel="50000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5" grpId="0" animBg="1"/>
      <p:bldP spid="23" grpId="0" uiExpand="1" build="p">
        <p:tmplLst>
          <p:tmpl lvl="1">
            <p:tnLst>
              <p:par>
                <p:cTn presetID="2" presetClass="entr" presetSubtype="2" accel="50000" decel="5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2" accel="50000" decel="5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2" accel="50000" decel="5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2" accel="50000" decel="5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2" accel="50000" decel="5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mmary of Scope - STA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 Single Corner Rectangle 17">
            <a:extLst>
              <a:ext uri="{FF2B5EF4-FFF2-40B4-BE49-F238E27FC236}">
                <a16:creationId xmlns:a16="http://schemas.microsoft.com/office/drawing/2014/main" id="{8F2A04B8-76E5-91D8-3452-5A5DA8AAB526}"/>
              </a:ext>
            </a:extLst>
          </p:cNvPr>
          <p:cNvSpPr/>
          <p:nvPr userDrawn="1"/>
        </p:nvSpPr>
        <p:spPr>
          <a:xfrm flipH="1">
            <a:off x="2873258" y="1143000"/>
            <a:ext cx="9318741" cy="5715000"/>
          </a:xfrm>
          <a:prstGeom prst="round1Rect">
            <a:avLst>
              <a:gd name="adj" fmla="val 2709"/>
            </a:avLst>
          </a:prstGeom>
          <a:solidFill>
            <a:schemeClr val="accent3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457200" rIns="457200" bIns="457200" numCol="2" rtlCol="0" anchor="t"/>
          <a:lstStyle/>
          <a:p>
            <a:endParaRPr lang="en-US" sz="1400" dirty="0">
              <a:solidFill>
                <a:schemeClr val="bg1"/>
              </a:solidFill>
              <a:latin typeface="Libre Franklin" pitchFamily="2" charset="77"/>
            </a:endParaRPr>
          </a:p>
        </p:txBody>
      </p:sp>
      <p:sp>
        <p:nvSpPr>
          <p:cNvPr id="19" name="Round Single Corner Rectangle 18">
            <a:extLst>
              <a:ext uri="{FF2B5EF4-FFF2-40B4-BE49-F238E27FC236}">
                <a16:creationId xmlns:a16="http://schemas.microsoft.com/office/drawing/2014/main" id="{1C00B285-AE87-4E35-7D5C-9972B1CC76B4}"/>
              </a:ext>
            </a:extLst>
          </p:cNvPr>
          <p:cNvSpPr/>
          <p:nvPr userDrawn="1"/>
        </p:nvSpPr>
        <p:spPr>
          <a:xfrm flipH="1">
            <a:off x="2992019" y="1143000"/>
            <a:ext cx="9199981" cy="5715000"/>
          </a:xfrm>
          <a:prstGeom prst="round1Rect">
            <a:avLst>
              <a:gd name="adj" fmla="val 2709"/>
            </a:avLst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457200" rIns="457200" bIns="457200" numCol="2" rtlCol="0" anchor="t"/>
          <a:lstStyle/>
          <a:p>
            <a:endParaRPr lang="en-US" sz="1400" dirty="0">
              <a:solidFill>
                <a:schemeClr val="bg1"/>
              </a:solidFill>
              <a:latin typeface="Libre Franklin" pitchFamily="2" charset="77"/>
            </a:endParaRPr>
          </a:p>
        </p:txBody>
      </p:sp>
      <p:sp>
        <p:nvSpPr>
          <p:cNvPr id="25" name="Round Single Corner Rectangle 24">
            <a:extLst>
              <a:ext uri="{FF2B5EF4-FFF2-40B4-BE49-F238E27FC236}">
                <a16:creationId xmlns:a16="http://schemas.microsoft.com/office/drawing/2014/main" id="{321981BD-AADA-533D-D481-53B5FF9ED8CC}"/>
              </a:ext>
            </a:extLst>
          </p:cNvPr>
          <p:cNvSpPr/>
          <p:nvPr userDrawn="1"/>
        </p:nvSpPr>
        <p:spPr>
          <a:xfrm flipH="1">
            <a:off x="3110777" y="1143000"/>
            <a:ext cx="9081221" cy="5715000"/>
          </a:xfrm>
          <a:prstGeom prst="round1Rect">
            <a:avLst>
              <a:gd name="adj" fmla="val 2709"/>
            </a:avLst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457200" rIns="914400" bIns="457200" numCol="2" spcCol="457200" rtlCol="0" anchor="t"/>
          <a:lstStyle/>
          <a:p>
            <a:pPr>
              <a:lnSpc>
                <a:spcPct val="75000"/>
              </a:lnSpc>
              <a:spcBef>
                <a:spcPts val="2400"/>
              </a:spcBef>
              <a:spcAft>
                <a:spcPts val="800"/>
              </a:spcAft>
            </a:pPr>
            <a:endParaRPr lang="en-US" sz="1400" dirty="0">
              <a:solidFill>
                <a:schemeClr val="tx1"/>
              </a:solidFill>
              <a:latin typeface="Libre Franklin" pitchFamily="2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E4546C-7CA9-473B-14EB-858C22B4586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274408" y="6400800"/>
            <a:ext cx="686930" cy="228600"/>
          </a:xfrm>
          <a:prstGeom prst="rect">
            <a:avLst/>
          </a:prstGeom>
        </p:spPr>
        <p:txBody>
          <a:bodyPr/>
          <a:lstStyle/>
          <a:p>
            <a:fld id="{9E91F3BB-F7D0-F649-A242-7709B7249C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5D000E5A-1846-E692-0A87-91AE86C7E0A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3DC109-A7BC-2686-C1C3-DC8DDD5F2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36875E6-BA57-13E0-3835-8FF7C467B21D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3110776" y="1143000"/>
            <a:ext cx="8624024" cy="5029200"/>
          </a:xfrm>
        </p:spPr>
        <p:txBody>
          <a:bodyPr lIns="0" tIns="484632" rIns="914400" bIns="457200" numCol="2" spcCol="457200"/>
          <a:lstStyle>
            <a:lvl1pPr marL="457200" indent="-457200">
              <a:lnSpc>
                <a:spcPct val="75000"/>
              </a:lnSpc>
              <a:spcBef>
                <a:spcPts val="2400"/>
              </a:spcBef>
              <a:spcAft>
                <a:spcPts val="300"/>
              </a:spcAft>
              <a:buFontTx/>
              <a:buBlip>
                <a:blip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3200">
                <a:solidFill>
                  <a:schemeClr val="tx2"/>
                </a:solidFill>
                <a:latin typeface="Bebas Neue" panose="020B0606020202050201" pitchFamily="34" charset="77"/>
              </a:defRPr>
            </a:lvl1pPr>
            <a:lvl2pPr marL="740664">
              <a:defRPr/>
            </a:lvl2pPr>
            <a:lvl3pPr marL="1024128">
              <a:defRPr/>
            </a:lvl3pPr>
            <a:lvl4pPr marL="1307592">
              <a:defRPr/>
            </a:lvl4pPr>
            <a:lvl5pPr marL="1591056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435C8AB-9BB6-A075-C9BB-02A15C4298BF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457200" y="1143001"/>
            <a:ext cx="1958853" cy="5029200"/>
          </a:xfrm>
        </p:spPr>
        <p:txBody>
          <a:bodyPr/>
          <a:lstStyle>
            <a:lvl1pPr marL="285750" indent="-285750">
              <a:spcBef>
                <a:spcPts val="900"/>
              </a:spcBef>
              <a:spcAft>
                <a:spcPts val="600"/>
              </a:spcAft>
              <a:buFontTx/>
              <a:buBlip>
                <a:blip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b="1">
                <a:solidFill>
                  <a:schemeClr val="accent1"/>
                </a:solidFill>
              </a:defRPr>
            </a:lvl1pPr>
            <a:lvl2pPr marL="283464" indent="-285750">
              <a:spcBef>
                <a:spcPts val="900"/>
              </a:spcBef>
              <a:spcAft>
                <a:spcPts val="600"/>
              </a:spcAft>
              <a:buSzPct val="100000"/>
              <a:buFontTx/>
              <a:buBlip>
                <a:blip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b="1"/>
            </a:lvl2pPr>
            <a:lvl3pPr marL="566928" indent="-285750">
              <a:spcBef>
                <a:spcPts val="0"/>
              </a:spcBef>
              <a:buFontTx/>
              <a:buBlip>
                <a:blip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/>
            </a:lvl3pPr>
            <a:lvl4pPr marL="850392">
              <a:defRPr/>
            </a:lvl4pPr>
            <a:lvl5pPr marL="1133856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10024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C2279714-2957-B830-3927-F093AF2083B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96984" y="0"/>
            <a:ext cx="5295015" cy="5295013"/>
          </a:xfrm>
          <a:custGeom>
            <a:avLst/>
            <a:gdLst>
              <a:gd name="connsiteX0" fmla="*/ 0 w 5300726"/>
              <a:gd name="connsiteY0" fmla="*/ 0 h 5300724"/>
              <a:gd name="connsiteX1" fmla="*/ 5300726 w 5300726"/>
              <a:gd name="connsiteY1" fmla="*/ 0 h 5300724"/>
              <a:gd name="connsiteX2" fmla="*/ 5300726 w 5300726"/>
              <a:gd name="connsiteY2" fmla="*/ 5300724 h 5300724"/>
              <a:gd name="connsiteX3" fmla="*/ 5300725 w 5300726"/>
              <a:gd name="connsiteY3" fmla="*/ 5300724 h 5300724"/>
              <a:gd name="connsiteX4" fmla="*/ 6898 w 5300726"/>
              <a:gd name="connsiteY4" fmla="*/ 272774 h 5300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0726" h="5300724">
                <a:moveTo>
                  <a:pt x="0" y="0"/>
                </a:moveTo>
                <a:lnTo>
                  <a:pt x="5300726" y="0"/>
                </a:lnTo>
                <a:lnTo>
                  <a:pt x="5300726" y="5300724"/>
                </a:lnTo>
                <a:lnTo>
                  <a:pt x="5300725" y="5300724"/>
                </a:lnTo>
                <a:cubicBezTo>
                  <a:pt x="2464700" y="5300724"/>
                  <a:pt x="148868" y="3073518"/>
                  <a:pt x="6898" y="272774"/>
                </a:cubicBezTo>
                <a:close/>
              </a:path>
            </a:pathLst>
          </a:custGeom>
          <a:noFill/>
        </p:spPr>
        <p:txBody>
          <a:bodyPr wrap="square" lIns="228600" tIns="137160" rIns="137160" bIns="137160"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*Add Picture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FA8E345-A463-BF83-6ECE-D7A3E2EA29F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0" y="0"/>
            <a:ext cx="12192000" cy="6858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C5AF3E0E-40D4-B808-B466-116A161CE8C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1150283"/>
            <a:ext cx="3059822" cy="822896"/>
          </a:xfrm>
          <a:prstGeom prst="roundRect">
            <a:avLst>
              <a:gd name="adj" fmla="val 4320"/>
            </a:avLst>
          </a:prstGeom>
          <a:noFill/>
        </p:spPr>
        <p:txBody>
          <a:bodyPr anchor="ctr"/>
          <a:lstStyle>
            <a:lvl1pPr marL="0" indent="0" algn="ctr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Logo Placeholder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61076022-DF00-62E2-E66F-1195C610189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52956" y="2377376"/>
            <a:ext cx="2919308" cy="3566223"/>
          </a:xfrm>
          <a:prstGeom prst="roundRect">
            <a:avLst>
              <a:gd name="adj" fmla="val 2840"/>
            </a:avLst>
          </a:prstGeom>
          <a:solidFill>
            <a:schemeClr val="accent1"/>
          </a:solidFill>
        </p:spPr>
        <p:txBody>
          <a:bodyPr/>
          <a:lstStyle>
            <a:lvl1pPr>
              <a:defRPr sz="8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E4546C-7CA9-473B-14EB-858C22B4586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274408" y="6400800"/>
            <a:ext cx="686930" cy="228600"/>
          </a:xfrm>
          <a:prstGeom prst="rect">
            <a:avLst/>
          </a:prstGeom>
        </p:spPr>
        <p:txBody>
          <a:bodyPr/>
          <a:lstStyle/>
          <a:p>
            <a:fld id="{9E91F3BB-F7D0-F649-A242-7709B7249C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4B9412-57F8-618B-9DA6-47C6F709793B}"/>
              </a:ext>
            </a:extLst>
          </p:cNvPr>
          <p:cNvSpPr txBox="1"/>
          <p:nvPr userDrawn="1"/>
        </p:nvSpPr>
        <p:spPr>
          <a:xfrm>
            <a:off x="457200" y="445631"/>
            <a:ext cx="1122417" cy="27698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none" lIns="137160" tIns="36576" rIns="137160" bIns="36576" rtlCol="0" anchor="ctr">
            <a:spAutoFit/>
          </a:bodyPr>
          <a:lstStyle/>
          <a:p>
            <a:pPr algn="ctr"/>
            <a:r>
              <a:rPr lang="en-US" sz="800" spc="100" dirty="0">
                <a:solidFill>
                  <a:schemeClr val="bg1"/>
                </a:solidFill>
                <a:latin typeface="Libre Franklin" pitchFamily="2" charset="77"/>
              </a:rPr>
              <a:t>CASE STUDY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AD0D326-270B-BEB5-E855-EC5701ED2FF6}"/>
              </a:ext>
            </a:extLst>
          </p:cNvPr>
          <p:cNvCxnSpPr>
            <a:cxnSpLocks/>
          </p:cNvCxnSpPr>
          <p:nvPr userDrawn="1"/>
        </p:nvCxnSpPr>
        <p:spPr>
          <a:xfrm>
            <a:off x="1808217" y="446271"/>
            <a:ext cx="0" cy="27432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34671B3E-B4BD-1506-C698-3EE44A8467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18196" y="498793"/>
            <a:ext cx="1056379" cy="169277"/>
          </a:xfrm>
        </p:spPr>
        <p:txBody>
          <a:bodyPr wrap="none" anchor="ctr">
            <a:sp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en-US" dirty="0"/>
              <a:t>Company Name</a:t>
            </a:r>
          </a:p>
        </p:txBody>
      </p:sp>
      <p:sp>
        <p:nvSpPr>
          <p:cNvPr id="36" name="Text Placeholder 32">
            <a:extLst>
              <a:ext uri="{FF2B5EF4-FFF2-40B4-BE49-F238E27FC236}">
                <a16:creationId xmlns:a16="http://schemas.microsoft.com/office/drawing/2014/main" id="{9F131428-D69C-3C37-2E24-D18FABFBD76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30252" y="2765787"/>
            <a:ext cx="1666922" cy="681592"/>
          </a:xfrm>
        </p:spPr>
        <p:txBody>
          <a:bodyPr wrap="none">
            <a:noAutofit/>
          </a:bodyPr>
          <a:lstStyle>
            <a:lvl1pPr marL="0" indent="0">
              <a:lnSpc>
                <a:spcPct val="80000"/>
              </a:lnSpc>
              <a:buNone/>
              <a:defRPr sz="6000">
                <a:solidFill>
                  <a:schemeClr val="bg1"/>
                </a:solidFill>
                <a:latin typeface="Bebas Neue Regular" panose="020B0606020202050201" pitchFamily="34" charset="77"/>
              </a:defRPr>
            </a:lvl1pPr>
          </a:lstStyle>
          <a:p>
            <a:pPr lvl="0"/>
            <a:r>
              <a:rPr lang="en-US" dirty="0"/>
              <a:t>#%</a:t>
            </a:r>
          </a:p>
        </p:txBody>
      </p:sp>
      <p:sp>
        <p:nvSpPr>
          <p:cNvPr id="37" name="Text Placeholder 34">
            <a:extLst>
              <a:ext uri="{FF2B5EF4-FFF2-40B4-BE49-F238E27FC236}">
                <a16:creationId xmlns:a16="http://schemas.microsoft.com/office/drawing/2014/main" id="{D6E11C94-137E-856E-44BC-87E4E944A10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25825" y="3447379"/>
            <a:ext cx="1671349" cy="629739"/>
          </a:xfrm>
        </p:spPr>
        <p:txBody>
          <a:bodyPr wrap="square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Increase in</a:t>
            </a:r>
            <a:br>
              <a:rPr lang="en-US" dirty="0"/>
            </a:br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40" name="Text Placeholder 32">
            <a:extLst>
              <a:ext uri="{FF2B5EF4-FFF2-40B4-BE49-F238E27FC236}">
                <a16:creationId xmlns:a16="http://schemas.microsoft.com/office/drawing/2014/main" id="{BCCEBBDA-539C-A189-F1FE-4B886C37FCC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30252" y="4273311"/>
            <a:ext cx="1666922" cy="681592"/>
          </a:xfrm>
        </p:spPr>
        <p:txBody>
          <a:bodyPr wrap="none">
            <a:noAutofit/>
          </a:bodyPr>
          <a:lstStyle>
            <a:lvl1pPr marL="0" indent="0">
              <a:lnSpc>
                <a:spcPct val="80000"/>
              </a:lnSpc>
              <a:buNone/>
              <a:defRPr sz="6000">
                <a:solidFill>
                  <a:schemeClr val="bg1"/>
                </a:solidFill>
                <a:latin typeface="Bebas Neue Regular" panose="020B0606020202050201" pitchFamily="34" charset="77"/>
              </a:defRPr>
            </a:lvl1pPr>
          </a:lstStyle>
          <a:p>
            <a:pPr lvl="0"/>
            <a:r>
              <a:rPr lang="en-US" dirty="0"/>
              <a:t>#%</a:t>
            </a:r>
          </a:p>
        </p:txBody>
      </p:sp>
      <p:sp>
        <p:nvSpPr>
          <p:cNvPr id="41" name="Text Placeholder 34">
            <a:extLst>
              <a:ext uri="{FF2B5EF4-FFF2-40B4-BE49-F238E27FC236}">
                <a16:creationId xmlns:a16="http://schemas.microsoft.com/office/drawing/2014/main" id="{66336DFC-72B8-1E43-77CB-A921F101DA9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225825" y="4954903"/>
            <a:ext cx="1671349" cy="629739"/>
          </a:xfrm>
        </p:spPr>
        <p:txBody>
          <a:bodyPr wrap="square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Increase in</a:t>
            </a:r>
            <a:br>
              <a:rPr lang="en-US" dirty="0"/>
            </a:br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48" name="Text Placeholder 46">
            <a:extLst>
              <a:ext uri="{FF2B5EF4-FFF2-40B4-BE49-F238E27FC236}">
                <a16:creationId xmlns:a16="http://schemas.microsoft.com/office/drawing/2014/main" id="{2E4FFD4B-BC11-EE6A-E51A-A2A95AF894E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21283" y="2759647"/>
            <a:ext cx="320040" cy="320040"/>
          </a:xfrm>
          <a:prstGeom prst="ellipse">
            <a:avLst/>
          </a:pr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9" name="Text Placeholder 46">
            <a:extLst>
              <a:ext uri="{FF2B5EF4-FFF2-40B4-BE49-F238E27FC236}">
                <a16:creationId xmlns:a16="http://schemas.microsoft.com/office/drawing/2014/main" id="{81D5C10F-A2CD-7C1F-B7FF-1F11AC86781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721283" y="4273311"/>
            <a:ext cx="320040" cy="320040"/>
          </a:xfrm>
          <a:prstGeom prst="ellipse">
            <a:avLst/>
          </a:pr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D47ABD30-117F-2760-EFAB-1D4F492987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" y="2377376"/>
            <a:ext cx="6976021" cy="3794824"/>
          </a:xfrm>
        </p:spPr>
        <p:txBody>
          <a:bodyPr/>
          <a:lstStyle>
            <a:lvl1pPr marL="0" indent="0">
              <a:buNone/>
              <a:defRPr/>
            </a:lvl1pPr>
            <a:lvl2pPr marL="283464" indent="0">
              <a:buNone/>
              <a:defRPr/>
            </a:lvl2pPr>
            <a:lvl3pPr marL="564642" indent="0">
              <a:buNone/>
              <a:defRPr/>
            </a:lvl3pPr>
            <a:lvl4pPr marL="848106" indent="0">
              <a:buNone/>
              <a:defRPr/>
            </a:lvl4pPr>
            <a:lvl5pPr marL="113157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1D89BB-DD88-CBE1-8BA0-48314E5627F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36816" y="537711"/>
            <a:ext cx="91440" cy="9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56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mp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accel="50000" decel="50000" autoRev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6" dur="500" fill="hold"/>
                                        <p:tgtEl>
                                          <p:spTgt spid="49">
                                            <p:bg/>
                                          </p:spTgt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accel="50000" decel="50000" autoRev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8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 animBg="1">
        <p:tmplLst>
          <p:tmpl>
            <p:tnLst>
              <p:par>
                <p:cTn presetID="21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heel(1)">
                      <p:cBhvr>
                        <p:cTn dur="20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1" presetClass="entr" presetSubtype="1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heel(1)">
                      <p:cBhvr>
                        <p:cTn dur="20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 animBg="1">
        <p:tmplLst>
          <p:tmpl>
            <p:tnLst>
              <p:par>
                <p:cTn presetID="6" presetClass="emph" presetSubtype="0" accel="50000" decel="50000" autoRev="1" fill="hold" nodeType="withEffect">
                  <p:stCondLst>
                    <p:cond delay="0"/>
                  </p:stCondLst>
                  <p:childTnLst>
                    <p:animScale>
                      <p:cBhvr>
                        <p:cTn dur="500" fill="hold"/>
                        <p:tgtEl>
                          <p:spTgt spid="48"/>
                        </p:tgtEl>
                      </p:cBhvr>
                      <p:by x="115000" y="115000"/>
                    </p:animScale>
                  </p:childTnLst>
                </p:cTn>
              </p:par>
            </p:tnLst>
          </p:tmpl>
          <p:tmpl lvl="1">
            <p:tnLst>
              <p:par>
                <p:cTn presetID="6" presetClass="emph" presetSubtype="0" accel="50000" decel="50000" autoRev="1" fill="hold" nodeType="withEffect">
                  <p:stCondLst>
                    <p:cond delay="0"/>
                  </p:stCondLst>
                  <p:childTnLst>
                    <p:animScale>
                      <p:cBhvr>
                        <p:cTn dur="500" fill="hold"/>
                        <p:tgtEl>
                          <p:spTgt spid="48"/>
                        </p:tgtEl>
                      </p:cBhvr>
                      <p:by x="115000" y="115000"/>
                    </p:animScale>
                  </p:childTnLst>
                </p:cTn>
              </p:par>
            </p:tnLst>
          </p:tmpl>
        </p:tmplLst>
      </p:bldP>
      <p:bldP spid="49" grpId="0" build="p" animBg="1">
        <p:tmplLst>
          <p:tmpl>
            <p:tnLst>
              <p:par>
                <p:cTn presetID="6" presetClass="emph" presetSubtype="0" accel="50000" decel="50000" autoRev="1" fill="hold" nodeType="withEffect">
                  <p:stCondLst>
                    <p:cond delay="200"/>
                  </p:stCondLst>
                  <p:childTnLst>
                    <p:animScale>
                      <p:cBhvr>
                        <p:cTn dur="500" fill="hold"/>
                        <p:tgtEl>
                          <p:spTgt spid="49"/>
                        </p:tgtEl>
                      </p:cBhvr>
                      <p:by x="115000" y="115000"/>
                    </p:animScale>
                  </p:childTnLst>
                </p:cTn>
              </p:par>
            </p:tnLst>
          </p:tmpl>
          <p:tmpl lvl="1">
            <p:tnLst>
              <p:par>
                <p:cTn presetID="6" presetClass="emph" presetSubtype="0" accel="50000" decel="50000" autoRev="1" fill="hold" nodeType="withEffect">
                  <p:stCondLst>
                    <p:cond delay="200"/>
                  </p:stCondLst>
                  <p:childTnLst>
                    <p:animScale>
                      <p:cBhvr>
                        <p:cTn dur="500" fill="hold"/>
                        <p:tgtEl>
                          <p:spTgt spid="49"/>
                        </p:tgtEl>
                      </p:cBhvr>
                      <p:by x="115000" y="115000"/>
                    </p:animScale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stimon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A0784922-0602-B3DB-0AE6-B6FCA8B0862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 rot="10800000" flipH="1" flipV="1">
            <a:off x="5867400" y="0"/>
            <a:ext cx="6324600" cy="6858000"/>
          </a:xfrm>
          <a:custGeom>
            <a:avLst/>
            <a:gdLst>
              <a:gd name="connsiteX0" fmla="*/ 0 w 6324600"/>
              <a:gd name="connsiteY0" fmla="*/ 0 h 6858000"/>
              <a:gd name="connsiteX1" fmla="*/ 6324600 w 6324600"/>
              <a:gd name="connsiteY1" fmla="*/ 0 h 6858000"/>
              <a:gd name="connsiteX2" fmla="*/ 6324600 w 6324600"/>
              <a:gd name="connsiteY2" fmla="*/ 6858000 h 6858000"/>
              <a:gd name="connsiteX3" fmla="*/ 4267193 w 6324600"/>
              <a:gd name="connsiteY3" fmla="*/ 6858000 h 6858000"/>
              <a:gd name="connsiteX4" fmla="*/ 4267193 w 6324600"/>
              <a:gd name="connsiteY4" fmla="*/ 801974 h 6858000"/>
              <a:gd name="connsiteX5" fmla="*/ 0 w 6324600"/>
              <a:gd name="connsiteY5" fmla="*/ 80197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24600" h="6858000">
                <a:moveTo>
                  <a:pt x="0" y="0"/>
                </a:moveTo>
                <a:lnTo>
                  <a:pt x="6324600" y="0"/>
                </a:lnTo>
                <a:lnTo>
                  <a:pt x="6324600" y="6858000"/>
                </a:lnTo>
                <a:lnTo>
                  <a:pt x="4267193" y="6858000"/>
                </a:lnTo>
                <a:lnTo>
                  <a:pt x="4267193" y="801974"/>
                </a:lnTo>
                <a:lnTo>
                  <a:pt x="0" y="80197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91440" tIns="91440" rIns="91440" bIns="91440" anchor="b">
            <a:noAutofit/>
          </a:bodyPr>
          <a:lstStyle>
            <a:lvl1pPr marL="0" indent="0" algn="r">
              <a:buNone/>
              <a:defRPr sz="800">
                <a:solidFill>
                  <a:schemeClr val="tx1">
                    <a:alpha val="25000"/>
                  </a:schemeClr>
                </a:solidFill>
              </a:defRPr>
            </a:lvl1pPr>
          </a:lstStyle>
          <a:p>
            <a:r>
              <a:rPr lang="en-US" dirty="0"/>
              <a:t>*Add Picture</a:t>
            </a:r>
          </a:p>
        </p:txBody>
      </p:sp>
      <p:sp>
        <p:nvSpPr>
          <p:cNvPr id="9" name="Text Placeholder 47">
            <a:extLst>
              <a:ext uri="{FF2B5EF4-FFF2-40B4-BE49-F238E27FC236}">
                <a16:creationId xmlns:a16="http://schemas.microsoft.com/office/drawing/2014/main" id="{3D779A7F-34B4-5A18-F16C-CBA58AF8574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867397" y="0"/>
            <a:ext cx="2286000" cy="1033272"/>
          </a:xfrm>
          <a:blipFill dpi="0" rotWithShape="1">
            <a:blip>
              <a:alphaModFix amt="50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="1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Text Placeholder 44">
            <a:extLst>
              <a:ext uri="{FF2B5EF4-FFF2-40B4-BE49-F238E27FC236}">
                <a16:creationId xmlns:a16="http://schemas.microsoft.com/office/drawing/2014/main" id="{2FC44AA9-9D38-6C62-13FF-248A4FAC3F3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71600" y="1028700"/>
            <a:ext cx="2514600" cy="685800"/>
          </a:xfrm>
          <a:prstGeom prst="roundRect">
            <a:avLst>
              <a:gd name="adj" fmla="val 4320"/>
            </a:avLst>
          </a:prstGeom>
          <a:noFill/>
        </p:spPr>
        <p:txBody>
          <a:bodyPr anchor="ctr"/>
          <a:lstStyle>
            <a:lvl1pPr marL="0" indent="0" algn="ctr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Logo Placeholder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B57DE01-3760-3CCC-6D78-85311481D2C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371601" y="2171700"/>
            <a:ext cx="7377682" cy="3314700"/>
          </a:xfrm>
        </p:spPr>
        <p:txBody>
          <a:bodyPr/>
          <a:lstStyle>
            <a:lvl1pPr marL="0" indent="0">
              <a:buNone/>
              <a:defRPr sz="2400" b="0" i="0">
                <a:latin typeface="Libre Franklin Light" pitchFamily="2" charset="77"/>
              </a:defRPr>
            </a:lvl1pPr>
            <a:lvl2pPr marL="0" indent="0">
              <a:spcBef>
                <a:spcPts val="1500"/>
              </a:spcBef>
              <a:buNone/>
              <a:defRPr sz="1000" b="0" i="0">
                <a:latin typeface="Libre Franklin" pitchFamily="2" charset="77"/>
              </a:defRPr>
            </a:lvl2pPr>
            <a:lvl3pPr marL="0" indent="0">
              <a:buNone/>
              <a:defRPr sz="1000" b="1" i="0">
                <a:latin typeface="Libre Franklin" pitchFamily="2" charset="77"/>
              </a:defRPr>
            </a:lvl3pPr>
            <a:lvl4pPr marL="848106" indent="0">
              <a:buNone/>
              <a:defRPr sz="2200" b="0" i="0">
                <a:latin typeface="Libre Franklin Light" pitchFamily="2" charset="77"/>
              </a:defRPr>
            </a:lvl4pPr>
            <a:lvl5pPr marL="1131570" indent="0">
              <a:buNone/>
              <a:defRPr sz="2200" b="0" i="0">
                <a:latin typeface="Libre Franklin Light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Company Name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F2E23A1D-C8DA-3939-167A-7012085C26B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rot="5400000">
            <a:off x="5867399" y="565150"/>
            <a:ext cx="463551" cy="46355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  <a:lvl2pPr marL="283464" indent="0">
              <a:buNone/>
              <a:defRPr sz="800"/>
            </a:lvl2pPr>
            <a:lvl3pPr marL="564642" indent="0">
              <a:buNone/>
              <a:defRPr sz="800"/>
            </a:lvl3pPr>
            <a:lvl4pPr marL="848106" indent="0">
              <a:buNone/>
              <a:defRPr sz="800"/>
            </a:lvl4pPr>
            <a:lvl5pPr marL="1131570" indent="0">
              <a:buNone/>
              <a:defRPr sz="800"/>
            </a:lvl5pPr>
          </a:lstStyle>
          <a:p>
            <a:pPr lvl="0"/>
            <a:endParaRPr lang="en-US" dirty="0"/>
          </a:p>
        </p:txBody>
      </p:sp>
      <p:sp>
        <p:nvSpPr>
          <p:cNvPr id="12" name="Text Placeholder 36">
            <a:extLst>
              <a:ext uri="{FF2B5EF4-FFF2-40B4-BE49-F238E27FC236}">
                <a16:creationId xmlns:a16="http://schemas.microsoft.com/office/drawing/2014/main" id="{4A60127B-250B-B7FD-5184-413E2A85DB4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981700" y="685801"/>
            <a:ext cx="228600" cy="228600"/>
          </a:xfrm>
          <a:prstGeom prst="rect">
            <a:avLst/>
          </a:prstGeom>
          <a:blipFill dpi="0" rotWithShape="1"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13657" t="21353" r="13657" b="24133"/>
            </a:stretch>
          </a:blipFill>
        </p:spPr>
        <p:txBody>
          <a:bodyPr anchor="ctr"/>
          <a:lstStyle>
            <a:lvl1pPr marL="0" indent="0" algn="ctr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  <a:lvl2pPr marL="283464" indent="0">
              <a:buNone/>
              <a:defRPr sz="800"/>
            </a:lvl2pPr>
            <a:lvl3pPr marL="564642" indent="0">
              <a:buNone/>
              <a:defRPr sz="800"/>
            </a:lvl3pPr>
            <a:lvl4pPr marL="848106" indent="0">
              <a:buNone/>
              <a:defRPr sz="800"/>
            </a:lvl4pPr>
            <a:lvl5pPr marL="1131570" indent="0">
              <a:buNone/>
              <a:defRPr sz="800"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8039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Column Boxes Colo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6947ACFC-90D0-16A9-4D9C-FE9A33F4BF4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091261" y="1143000"/>
            <a:ext cx="2644560" cy="5029200"/>
          </a:xfrm>
          <a:prstGeom prst="roundRect">
            <a:avLst>
              <a:gd name="adj" fmla="val 2212"/>
            </a:avLst>
          </a:prstGeom>
          <a:solidFill>
            <a:schemeClr val="accent3"/>
          </a:solidFill>
        </p:spPr>
        <p:txBody>
          <a:bodyPr lIns="228600" tIns="228600" rIns="228600" bIns="2286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283464" indent="0">
              <a:buNone/>
              <a:defRPr>
                <a:solidFill>
                  <a:schemeClr val="tx1"/>
                </a:solidFill>
              </a:defRPr>
            </a:lvl2pPr>
            <a:lvl3pPr marL="564642" indent="0">
              <a:buNone/>
              <a:defRPr>
                <a:solidFill>
                  <a:schemeClr val="tx1"/>
                </a:solidFill>
              </a:defRPr>
            </a:lvl3pPr>
            <a:lvl4pPr marL="848106" indent="0">
              <a:buNone/>
              <a:defRPr>
                <a:solidFill>
                  <a:schemeClr val="tx1"/>
                </a:solidFill>
              </a:defRPr>
            </a:lvl4pPr>
            <a:lvl5pPr marL="113157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05A75C4C-D4BC-1FD6-4354-86E5493A277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200" y="1143000"/>
            <a:ext cx="2644560" cy="5029200"/>
          </a:xfrm>
          <a:prstGeom prst="roundRect">
            <a:avLst>
              <a:gd name="adj" fmla="val 2212"/>
            </a:avLst>
          </a:prstGeom>
          <a:solidFill>
            <a:schemeClr val="tx2"/>
          </a:solidFill>
        </p:spPr>
        <p:txBody>
          <a:bodyPr lIns="228600" tIns="228600" rIns="228600" bIns="2286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83464" indent="0">
              <a:buNone/>
              <a:defRPr>
                <a:solidFill>
                  <a:schemeClr val="bg1"/>
                </a:solidFill>
              </a:defRPr>
            </a:lvl2pPr>
            <a:lvl3pPr marL="564642" indent="0">
              <a:buNone/>
              <a:defRPr>
                <a:solidFill>
                  <a:schemeClr val="bg1"/>
                </a:solidFill>
              </a:defRPr>
            </a:lvl3pPr>
            <a:lvl4pPr marL="848106" indent="0">
              <a:buNone/>
              <a:defRPr>
                <a:solidFill>
                  <a:schemeClr val="bg1"/>
                </a:solidFill>
              </a:defRPr>
            </a:lvl4pPr>
            <a:lvl5pPr marL="113157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0" name="Title 59">
            <a:extLst>
              <a:ext uri="{FF2B5EF4-FFF2-40B4-BE49-F238E27FC236}">
                <a16:creationId xmlns:a16="http://schemas.microsoft.com/office/drawing/2014/main" id="{16FA3D07-147A-44C0-06F2-105C26B91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8982A4D7-046F-B348-475D-5B6D14E13AB5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274408" y="6400800"/>
            <a:ext cx="686930" cy="228600"/>
          </a:xfrm>
          <a:prstGeom prst="rect">
            <a:avLst/>
          </a:prstGeom>
        </p:spPr>
        <p:txBody>
          <a:bodyPr/>
          <a:lstStyle/>
          <a:p>
            <a:fld id="{9E91F3BB-F7D0-F649-A242-7709B7249C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5C822E6-BD14-B583-66BA-4DFD13B7FC4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335220" y="1143000"/>
            <a:ext cx="2644560" cy="5029200"/>
          </a:xfrm>
          <a:prstGeom prst="roundRect">
            <a:avLst>
              <a:gd name="adj" fmla="val 2212"/>
            </a:avLst>
          </a:prstGeom>
          <a:solidFill>
            <a:schemeClr val="accent5"/>
          </a:solidFill>
        </p:spPr>
        <p:txBody>
          <a:bodyPr lIns="228600" tIns="228600" rIns="228600" bIns="2286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83464" indent="0">
              <a:buNone/>
              <a:defRPr>
                <a:solidFill>
                  <a:schemeClr val="bg1"/>
                </a:solidFill>
              </a:defRPr>
            </a:lvl2pPr>
            <a:lvl3pPr marL="564642" indent="0">
              <a:buNone/>
              <a:defRPr>
                <a:solidFill>
                  <a:schemeClr val="bg1"/>
                </a:solidFill>
              </a:defRPr>
            </a:lvl3pPr>
            <a:lvl4pPr marL="848106" indent="0">
              <a:buNone/>
              <a:defRPr>
                <a:solidFill>
                  <a:schemeClr val="bg1"/>
                </a:solidFill>
              </a:defRPr>
            </a:lvl4pPr>
            <a:lvl5pPr marL="113157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04836175-D8B3-AD01-3647-DBBFD7962D3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213240" y="1143000"/>
            <a:ext cx="2644560" cy="5029200"/>
          </a:xfrm>
          <a:prstGeom prst="roundRect">
            <a:avLst>
              <a:gd name="adj" fmla="val 2212"/>
            </a:avLst>
          </a:prstGeom>
          <a:solidFill>
            <a:schemeClr val="accent2"/>
          </a:solidFill>
        </p:spPr>
        <p:txBody>
          <a:bodyPr lIns="228600" tIns="228600" rIns="228600" bIns="2286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83464" indent="0">
              <a:buNone/>
              <a:defRPr>
                <a:solidFill>
                  <a:schemeClr val="bg1"/>
                </a:solidFill>
              </a:defRPr>
            </a:lvl2pPr>
            <a:lvl3pPr marL="564642" indent="0">
              <a:buNone/>
              <a:defRPr>
                <a:solidFill>
                  <a:schemeClr val="bg1"/>
                </a:solidFill>
              </a:defRPr>
            </a:lvl3pPr>
            <a:lvl4pPr marL="848106" indent="0">
              <a:buNone/>
              <a:defRPr>
                <a:solidFill>
                  <a:schemeClr val="bg1"/>
                </a:solidFill>
              </a:defRPr>
            </a:lvl4pPr>
            <a:lvl5pPr marL="113157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33763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Column Color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E5F74D24-2764-2117-DF5A-041F9E34BC6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36170" y="0"/>
            <a:ext cx="3055830" cy="6858000"/>
          </a:xfrm>
          <a:solidFill>
            <a:schemeClr val="accent3"/>
          </a:solidFill>
        </p:spPr>
        <p:txBody>
          <a:bodyPr lIns="91440" tIns="91440" rIns="91440" bIns="91440"/>
          <a:lstStyle>
            <a:lvl1pPr marL="0" indent="0">
              <a:buNone/>
              <a:defRPr sz="800">
                <a:solidFill>
                  <a:schemeClr val="bg2">
                    <a:alpha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*Change color with ‘Shape Format’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6882577-4ED5-9EC9-054E-0BDD8928CD5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89764" y="0"/>
            <a:ext cx="3046406" cy="6858000"/>
          </a:xfrm>
          <a:solidFill>
            <a:schemeClr val="accent2"/>
          </a:solidFill>
        </p:spPr>
        <p:txBody>
          <a:bodyPr lIns="91440" tIns="91440" rIns="91440" bIns="91440"/>
          <a:lstStyle>
            <a:lvl1pPr marL="0" indent="0">
              <a:buNone/>
              <a:defRPr sz="800">
                <a:solidFill>
                  <a:schemeClr val="bg1">
                    <a:alpha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*Change color with ‘Shape Format’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E0053750-0EFC-1D45-A0EF-089E3035300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43358" y="0"/>
            <a:ext cx="3046406" cy="6858000"/>
          </a:xfrm>
          <a:solidFill>
            <a:schemeClr val="accent5"/>
          </a:solidFill>
        </p:spPr>
        <p:txBody>
          <a:bodyPr lIns="91440" tIns="91440" rIns="91440" bIns="91440"/>
          <a:lstStyle>
            <a:lvl1pPr marL="0" indent="0">
              <a:buNone/>
              <a:defRPr sz="800">
                <a:solidFill>
                  <a:schemeClr val="bg1">
                    <a:alpha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*Change color with ‘Shape Format’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38871DD4-8F36-425E-6317-2139F27EC40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-3048" y="0"/>
            <a:ext cx="3046406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indent="0">
              <a:buNone/>
              <a:defRPr sz="800">
                <a:solidFill>
                  <a:schemeClr val="bg1">
                    <a:alpha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*Change color with ‘Shape Format’</a:t>
            </a:r>
          </a:p>
        </p:txBody>
      </p:sp>
      <p:sp>
        <p:nvSpPr>
          <p:cNvPr id="60" name="Title 59">
            <a:extLst>
              <a:ext uri="{FF2B5EF4-FFF2-40B4-BE49-F238E27FC236}">
                <a16:creationId xmlns:a16="http://schemas.microsoft.com/office/drawing/2014/main" id="{16FA3D07-147A-44C0-06F2-105C26B91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1C97D4-9866-C248-78FB-85C4A975A46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274408" y="6400800"/>
            <a:ext cx="686930" cy="228600"/>
          </a:xfrm>
          <a:prstGeom prst="rect">
            <a:avLst/>
          </a:prstGeom>
        </p:spPr>
        <p:txBody>
          <a:bodyPr/>
          <a:lstStyle/>
          <a:p>
            <a:fld id="{9E91F3BB-F7D0-F649-A242-7709B7249C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5CB0D955-FD0A-A370-EDE3-5C82EEB16B7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505200" y="1143000"/>
            <a:ext cx="2133599" cy="50292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83464" indent="0">
              <a:buNone/>
              <a:defRPr>
                <a:solidFill>
                  <a:schemeClr val="bg1"/>
                </a:solidFill>
              </a:defRPr>
            </a:lvl2pPr>
            <a:lvl3pPr marL="564642" indent="0">
              <a:buNone/>
              <a:defRPr>
                <a:solidFill>
                  <a:schemeClr val="bg1"/>
                </a:solidFill>
              </a:defRPr>
            </a:lvl3pPr>
            <a:lvl4pPr marL="848106" indent="0">
              <a:buNone/>
              <a:defRPr>
                <a:solidFill>
                  <a:schemeClr val="bg1"/>
                </a:solidFill>
              </a:defRPr>
            </a:lvl4pPr>
            <a:lvl5pPr marL="113157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BF458F55-AF56-9014-8691-55B12318C23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553200" y="1143000"/>
            <a:ext cx="2133599" cy="50292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83464" indent="0">
              <a:buNone/>
              <a:defRPr>
                <a:solidFill>
                  <a:schemeClr val="bg1"/>
                </a:solidFill>
              </a:defRPr>
            </a:lvl2pPr>
            <a:lvl3pPr marL="564642" indent="0">
              <a:buNone/>
              <a:defRPr>
                <a:solidFill>
                  <a:schemeClr val="bg1"/>
                </a:solidFill>
              </a:defRPr>
            </a:lvl3pPr>
            <a:lvl4pPr marL="848106" indent="0">
              <a:buNone/>
              <a:defRPr>
                <a:solidFill>
                  <a:schemeClr val="bg1"/>
                </a:solidFill>
              </a:defRPr>
            </a:lvl4pPr>
            <a:lvl5pPr marL="113157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CCAE53A-C599-A2B3-545E-525EE4ECB0D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601200" y="1143000"/>
            <a:ext cx="2133599" cy="5029200"/>
          </a:xfrm>
        </p:spPr>
        <p:txBody>
          <a:bodyPr/>
          <a:lstStyle>
            <a:lvl1pPr marL="0" indent="0">
              <a:buNone/>
              <a:defRPr/>
            </a:lvl1pPr>
            <a:lvl2pPr marL="283464" indent="0">
              <a:buNone/>
              <a:defRPr/>
            </a:lvl2pPr>
            <a:lvl3pPr marL="564642" indent="0">
              <a:buNone/>
              <a:defRPr/>
            </a:lvl3pPr>
            <a:lvl4pPr marL="848106" indent="0">
              <a:buNone/>
              <a:defRPr/>
            </a:lvl4pPr>
            <a:lvl5pPr marL="113157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BDDFE15-3309-EE17-F5EF-61A22340603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7200" y="1143000"/>
            <a:ext cx="2133599" cy="50292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83464" indent="0">
              <a:buNone/>
              <a:defRPr>
                <a:solidFill>
                  <a:schemeClr val="bg1"/>
                </a:solidFill>
              </a:defRPr>
            </a:lvl2pPr>
            <a:lvl3pPr marL="564642" indent="0">
              <a:buNone/>
              <a:defRPr>
                <a:solidFill>
                  <a:schemeClr val="bg1"/>
                </a:solidFill>
              </a:defRPr>
            </a:lvl3pPr>
            <a:lvl4pPr marL="848106" indent="0">
              <a:buNone/>
              <a:defRPr>
                <a:solidFill>
                  <a:schemeClr val="bg1"/>
                </a:solidFill>
              </a:defRPr>
            </a:lvl4pPr>
            <a:lvl5pPr marL="113157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01118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 Color Block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BE4D7D57-1363-E2F1-81FB-7BEFCA3EE60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0" y="0"/>
            <a:ext cx="6096000" cy="68580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indent="0">
              <a:buNone/>
              <a:defRPr sz="800">
                <a:solidFill>
                  <a:schemeClr val="bg1">
                    <a:alpha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*Change color with ‘Shape Format’</a:t>
            </a:r>
          </a:p>
        </p:txBody>
      </p:sp>
      <p:sp>
        <p:nvSpPr>
          <p:cNvPr id="67" name="Title 66">
            <a:extLst>
              <a:ext uri="{FF2B5EF4-FFF2-40B4-BE49-F238E27FC236}">
                <a16:creationId xmlns:a16="http://schemas.microsoft.com/office/drawing/2014/main" id="{3FBF6A8F-8EC7-54F6-856D-971D2FFF3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5180071" cy="4572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8">
            <a:extLst>
              <a:ext uri="{FF2B5EF4-FFF2-40B4-BE49-F238E27FC236}">
                <a16:creationId xmlns:a16="http://schemas.microsoft.com/office/drawing/2014/main" id="{4642668C-16A5-D6D2-FF91-6EDB1CADE50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274408" y="6400800"/>
            <a:ext cx="68693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alpha val="25000"/>
                  </a:schemeClr>
                </a:solidFill>
              </a:defRPr>
            </a:lvl1pPr>
          </a:lstStyle>
          <a:p>
            <a:fld id="{9E91F3BB-F7D0-F649-A242-7709B7249C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3C056113-71D7-6EE4-CDF1-8BF9AE4129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199" y="1143000"/>
            <a:ext cx="5180071" cy="5029200"/>
          </a:xfrm>
        </p:spPr>
        <p:txBody>
          <a:bodyPr/>
          <a:lstStyle>
            <a:lvl1pPr marL="0" indent="0">
              <a:buNone/>
              <a:defRPr/>
            </a:lvl1pPr>
            <a:lvl2pPr marL="283464" indent="0">
              <a:buNone/>
              <a:defRPr/>
            </a:lvl2pPr>
            <a:lvl3pPr marL="564642" indent="0">
              <a:buNone/>
              <a:defRPr/>
            </a:lvl3pPr>
            <a:lvl4pPr marL="848106" indent="0">
              <a:buNone/>
              <a:defRPr/>
            </a:lvl4pPr>
            <a:lvl5pPr marL="113157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8E4B521-CCED-9B65-017D-B5B13FE3724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554730" y="457200"/>
            <a:ext cx="5180071" cy="5715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83464" indent="0">
              <a:buNone/>
              <a:defRPr>
                <a:solidFill>
                  <a:schemeClr val="bg1"/>
                </a:solidFill>
              </a:defRPr>
            </a:lvl2pPr>
            <a:lvl3pPr marL="564642" indent="0">
              <a:buNone/>
              <a:defRPr>
                <a:solidFill>
                  <a:schemeClr val="bg1"/>
                </a:solidFill>
              </a:defRPr>
            </a:lvl3pPr>
            <a:lvl4pPr marL="848106" indent="0">
              <a:buNone/>
              <a:defRPr>
                <a:solidFill>
                  <a:schemeClr val="bg1"/>
                </a:solidFill>
              </a:defRPr>
            </a:lvl4pPr>
            <a:lvl5pPr marL="113157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9293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 Color Block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40052CA4-F3FC-C297-8DC0-68062367F2E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0"/>
            <a:ext cx="6096000" cy="6858000"/>
          </a:xfrm>
          <a:solidFill>
            <a:schemeClr val="accent5"/>
          </a:solidFill>
        </p:spPr>
        <p:txBody>
          <a:bodyPr lIns="91440" tIns="91440" rIns="91440" bIns="91440"/>
          <a:lstStyle>
            <a:lvl1pPr marL="0" indent="0">
              <a:buNone/>
              <a:defRPr sz="800">
                <a:solidFill>
                  <a:schemeClr val="bg1">
                    <a:alpha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*Change color with ‘Shape Format’</a:t>
            </a:r>
          </a:p>
        </p:txBody>
      </p:sp>
      <p:sp>
        <p:nvSpPr>
          <p:cNvPr id="9" name="Title 66">
            <a:extLst>
              <a:ext uri="{FF2B5EF4-FFF2-40B4-BE49-F238E27FC236}">
                <a16:creationId xmlns:a16="http://schemas.microsoft.com/office/drawing/2014/main" id="{5B883AE5-6B75-F461-4BBE-ECBFDF064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5180071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8">
            <a:extLst>
              <a:ext uri="{FF2B5EF4-FFF2-40B4-BE49-F238E27FC236}">
                <a16:creationId xmlns:a16="http://schemas.microsoft.com/office/drawing/2014/main" id="{5851E50F-E8F2-E98E-BE86-2FEA52562ED9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274408" y="6400800"/>
            <a:ext cx="686930" cy="228600"/>
          </a:xfrm>
          <a:prstGeom prst="rect">
            <a:avLst/>
          </a:prstGeom>
        </p:spPr>
        <p:txBody>
          <a:bodyPr/>
          <a:lstStyle/>
          <a:p>
            <a:fld id="{9E91F3BB-F7D0-F649-A242-7709B7249C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9AEF2D45-97CD-F8A2-743E-25C466E5B2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199" y="1143000"/>
            <a:ext cx="5180071" cy="50292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83464" indent="0">
              <a:buNone/>
              <a:defRPr>
                <a:solidFill>
                  <a:schemeClr val="bg1"/>
                </a:solidFill>
              </a:defRPr>
            </a:lvl2pPr>
            <a:lvl3pPr marL="564642" indent="0">
              <a:buNone/>
              <a:defRPr>
                <a:solidFill>
                  <a:schemeClr val="bg1"/>
                </a:solidFill>
              </a:defRPr>
            </a:lvl3pPr>
            <a:lvl4pPr marL="848106" indent="0">
              <a:buNone/>
              <a:defRPr>
                <a:solidFill>
                  <a:schemeClr val="bg1"/>
                </a:solidFill>
              </a:defRPr>
            </a:lvl4pPr>
            <a:lvl5pPr marL="113157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5F44214-67AD-8540-19AD-BF8BFFDD891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554730" y="457200"/>
            <a:ext cx="5180071" cy="57150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283464" indent="0">
              <a:buNone/>
              <a:defRPr>
                <a:solidFill>
                  <a:schemeClr val="tx1"/>
                </a:solidFill>
              </a:defRPr>
            </a:lvl2pPr>
            <a:lvl3pPr marL="564642" indent="0">
              <a:buNone/>
              <a:defRPr>
                <a:solidFill>
                  <a:schemeClr val="tx1"/>
                </a:solidFill>
              </a:defRPr>
            </a:lvl3pPr>
            <a:lvl4pPr marL="848106" indent="0">
              <a:buNone/>
              <a:defRPr>
                <a:solidFill>
                  <a:schemeClr val="tx1"/>
                </a:solidFill>
              </a:defRPr>
            </a:lvl4pPr>
            <a:lvl5pPr marL="113157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71548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lumn Color Block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FF40C859-0135-BB14-A047-68C6F28BC4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77072" y="0"/>
            <a:ext cx="4514928" cy="68580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indent="0">
              <a:buNone/>
              <a:defRPr sz="800">
                <a:solidFill>
                  <a:schemeClr val="bg1">
                    <a:alpha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*Change color with ‘Shape Format’</a:t>
            </a:r>
          </a:p>
        </p:txBody>
      </p:sp>
      <p:sp>
        <p:nvSpPr>
          <p:cNvPr id="104" name="Title 103">
            <a:extLst>
              <a:ext uri="{FF2B5EF4-FFF2-40B4-BE49-F238E27FC236}">
                <a16:creationId xmlns:a16="http://schemas.microsoft.com/office/drawing/2014/main" id="{7DAB55D2-24AB-1D6F-38B0-D9315E569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3267036" cy="4572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8">
            <a:extLst>
              <a:ext uri="{FF2B5EF4-FFF2-40B4-BE49-F238E27FC236}">
                <a16:creationId xmlns:a16="http://schemas.microsoft.com/office/drawing/2014/main" id="{AE33C5BF-4AA7-3EE4-27E3-D16EC9EB687C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274408" y="6400800"/>
            <a:ext cx="68693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alpha val="25000"/>
                  </a:schemeClr>
                </a:solidFill>
              </a:defRPr>
            </a:lvl1pPr>
          </a:lstStyle>
          <a:p>
            <a:fld id="{9E91F3BB-F7D0-F649-A242-7709B7249C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3B7E8DD-F311-FCA8-4D76-F8263755741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199" y="1143000"/>
            <a:ext cx="3267037" cy="5029200"/>
          </a:xfrm>
        </p:spPr>
        <p:txBody>
          <a:bodyPr/>
          <a:lstStyle>
            <a:lvl1pPr marL="0" indent="0">
              <a:buNone/>
              <a:defRPr/>
            </a:lvl1pPr>
            <a:lvl2pPr marL="283464" indent="0">
              <a:buNone/>
              <a:defRPr/>
            </a:lvl2pPr>
            <a:lvl3pPr marL="564642" indent="0">
              <a:buNone/>
              <a:defRPr/>
            </a:lvl3pPr>
            <a:lvl4pPr marL="848106" indent="0">
              <a:buNone/>
              <a:defRPr/>
            </a:lvl4pPr>
            <a:lvl5pPr marL="113157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A3B5888C-8034-53FF-A734-5EC7BCFDA39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134273" y="457200"/>
            <a:ext cx="3600528" cy="5715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83464" indent="0">
              <a:buNone/>
              <a:defRPr>
                <a:solidFill>
                  <a:schemeClr val="bg1"/>
                </a:solidFill>
              </a:defRPr>
            </a:lvl2pPr>
            <a:lvl3pPr marL="564642" indent="0">
              <a:buNone/>
              <a:defRPr>
                <a:solidFill>
                  <a:schemeClr val="bg1"/>
                </a:solidFill>
              </a:defRPr>
            </a:lvl3pPr>
            <a:lvl4pPr marL="848106" indent="0">
              <a:buNone/>
              <a:defRPr>
                <a:solidFill>
                  <a:schemeClr val="bg1"/>
                </a:solidFill>
              </a:defRPr>
            </a:lvl4pPr>
            <a:lvl5pPr marL="113157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B8B505EA-EAB2-53F8-A583-3CF146AC350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952835" y="457200"/>
            <a:ext cx="3267037" cy="5715000"/>
          </a:xfrm>
        </p:spPr>
        <p:txBody>
          <a:bodyPr/>
          <a:lstStyle>
            <a:lvl1pPr marL="0" indent="0">
              <a:buNone/>
              <a:defRPr/>
            </a:lvl1pPr>
            <a:lvl2pPr marL="283464" indent="0">
              <a:buNone/>
              <a:defRPr/>
            </a:lvl2pPr>
            <a:lvl3pPr marL="564642" indent="0">
              <a:buNone/>
              <a:defRPr/>
            </a:lvl3pPr>
            <a:lvl4pPr marL="848106" indent="0">
              <a:buNone/>
              <a:defRPr/>
            </a:lvl4pPr>
            <a:lvl5pPr marL="113157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2262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lumn Color Block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53F5BDF6-9789-D8C5-8014-A379DC9EB7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0"/>
            <a:ext cx="4514928" cy="6858000"/>
          </a:xfrm>
          <a:solidFill>
            <a:schemeClr val="accent5"/>
          </a:solidFill>
        </p:spPr>
        <p:txBody>
          <a:bodyPr lIns="91440" tIns="91440" rIns="91440" bIns="91440"/>
          <a:lstStyle>
            <a:lvl1pPr marL="0" indent="0">
              <a:buNone/>
              <a:defRPr sz="800">
                <a:solidFill>
                  <a:schemeClr val="bg1">
                    <a:alpha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*Change color with ‘Shape Format’</a:t>
            </a:r>
          </a:p>
        </p:txBody>
      </p:sp>
      <p:sp>
        <p:nvSpPr>
          <p:cNvPr id="104" name="Title 103">
            <a:extLst>
              <a:ext uri="{FF2B5EF4-FFF2-40B4-BE49-F238E27FC236}">
                <a16:creationId xmlns:a16="http://schemas.microsoft.com/office/drawing/2014/main" id="{7DAB55D2-24AB-1D6F-38B0-D9315E569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3609936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132161E8-0596-EB4A-2072-39B06E28C2DC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274408" y="6400800"/>
            <a:ext cx="686930" cy="228600"/>
          </a:xfrm>
          <a:prstGeom prst="rect">
            <a:avLst/>
          </a:prstGeom>
        </p:spPr>
        <p:txBody>
          <a:bodyPr/>
          <a:lstStyle/>
          <a:p>
            <a:fld id="{9E91F3BB-F7D0-F649-A242-7709B7249C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C9AC6188-3749-96D7-C8D4-2D4D980281C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6610" y="1143000"/>
            <a:ext cx="3600527" cy="50292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83464" indent="0">
              <a:buNone/>
              <a:defRPr>
                <a:solidFill>
                  <a:schemeClr val="bg1"/>
                </a:solidFill>
              </a:defRPr>
            </a:lvl2pPr>
            <a:lvl3pPr marL="564642" indent="0">
              <a:buNone/>
              <a:defRPr>
                <a:solidFill>
                  <a:schemeClr val="bg1"/>
                </a:solidFill>
              </a:defRPr>
            </a:lvl3pPr>
            <a:lvl4pPr marL="848106" indent="0">
              <a:buNone/>
              <a:defRPr>
                <a:solidFill>
                  <a:schemeClr val="bg1"/>
                </a:solidFill>
              </a:defRPr>
            </a:lvl4pPr>
            <a:lvl5pPr marL="113157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39E4DC0-F2D8-CF1B-99B6-6CD9764CE0C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458353" y="457200"/>
            <a:ext cx="3276448" cy="57150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283464" indent="0">
              <a:buNone/>
              <a:defRPr>
                <a:solidFill>
                  <a:schemeClr val="tx1"/>
                </a:solidFill>
              </a:defRPr>
            </a:lvl2pPr>
            <a:lvl3pPr marL="564642" indent="0">
              <a:buNone/>
              <a:defRPr>
                <a:solidFill>
                  <a:schemeClr val="tx1"/>
                </a:solidFill>
              </a:defRPr>
            </a:lvl3pPr>
            <a:lvl4pPr marL="848106" indent="0">
              <a:buNone/>
              <a:defRPr>
                <a:solidFill>
                  <a:schemeClr val="tx1"/>
                </a:solidFill>
              </a:defRPr>
            </a:lvl4pPr>
            <a:lvl5pPr marL="113157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7A24A0EC-2270-3A76-C669-3AAB563FC1F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962714" y="457200"/>
            <a:ext cx="3267037" cy="5715000"/>
          </a:xfrm>
        </p:spPr>
        <p:txBody>
          <a:bodyPr/>
          <a:lstStyle>
            <a:lvl1pPr marL="0" indent="0">
              <a:buNone/>
              <a:defRPr/>
            </a:lvl1pPr>
            <a:lvl2pPr marL="283464" indent="0">
              <a:buNone/>
              <a:defRPr/>
            </a:lvl2pPr>
            <a:lvl3pPr marL="564642" indent="0">
              <a:buNone/>
              <a:defRPr/>
            </a:lvl3pPr>
            <a:lvl4pPr marL="848106" indent="0">
              <a:buNone/>
              <a:defRPr/>
            </a:lvl4pPr>
            <a:lvl5pPr marL="113157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61598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 Cover &amp; Client 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E5E163-523B-9B59-70A4-B3FE2DCD9D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7620" y="-4286"/>
            <a:ext cx="12207240" cy="6866572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200D7683-48A0-8541-0336-7D2C8099F7D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690" y="457199"/>
            <a:ext cx="2241441" cy="466967"/>
          </a:xfrm>
          <a:prstGeom prst="rect">
            <a:avLst/>
          </a:prstGeom>
        </p:spPr>
      </p:pic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9B5F7461-6100-2BAC-F88B-BBD982EB0C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flipH="1">
            <a:off x="2906318" y="626363"/>
            <a:ext cx="9144" cy="2286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9545903-6FE2-F3B0-F177-508A9E2E17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371600"/>
            <a:ext cx="11277600" cy="4101760"/>
          </a:xfrm>
        </p:spPr>
        <p:txBody>
          <a:bodyPr bIns="0" anchor="b"/>
          <a:lstStyle>
            <a:lvl1pPr algn="l">
              <a:lnSpc>
                <a:spcPct val="70000"/>
              </a:lnSpc>
              <a:defRPr sz="7200" b="0" i="0" spc="0">
                <a:solidFill>
                  <a:schemeClr val="bg1"/>
                </a:solidFill>
                <a:latin typeface="Bebas Neue Regular" panose="020B0606020202050201" pitchFamily="34" charset="77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3D7F0C48-01C8-7EDF-11E9-F57A7254C8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1" y="5479710"/>
            <a:ext cx="11274552" cy="457200"/>
          </a:xfrm>
        </p:spPr>
        <p:txBody>
          <a:bodyPr/>
          <a:lstStyle>
            <a:lvl1pPr marL="0" indent="0">
              <a:buNone/>
              <a:defRPr sz="1800" b="0" i="0">
                <a:solidFill>
                  <a:schemeClr val="bg1">
                    <a:lumMod val="85000"/>
                  </a:schemeClr>
                </a:solidFill>
                <a:latin typeface="Libre Franklin Light" pitchFamily="2" charset="77"/>
              </a:defRPr>
            </a:lvl1pPr>
            <a:lvl2pPr>
              <a:defRPr sz="1800" b="0" i="0">
                <a:solidFill>
                  <a:schemeClr val="bg1">
                    <a:lumMod val="85000"/>
                  </a:schemeClr>
                </a:solidFill>
                <a:latin typeface="Libre Franklin Light" pitchFamily="2" charset="77"/>
              </a:defRPr>
            </a:lvl2pPr>
            <a:lvl3pPr>
              <a:defRPr sz="1800" b="0" i="0">
                <a:solidFill>
                  <a:schemeClr val="bg1">
                    <a:lumMod val="85000"/>
                  </a:schemeClr>
                </a:solidFill>
                <a:latin typeface="Libre Franklin Light" pitchFamily="2" charset="77"/>
              </a:defRPr>
            </a:lvl3pPr>
            <a:lvl4pPr>
              <a:defRPr sz="1800" b="0" i="0">
                <a:solidFill>
                  <a:schemeClr val="bg1">
                    <a:lumMod val="85000"/>
                  </a:schemeClr>
                </a:solidFill>
                <a:latin typeface="Libre Franklin Light" pitchFamily="2" charset="77"/>
              </a:defRPr>
            </a:lvl4pPr>
            <a:lvl5pPr>
              <a:defRPr sz="1800" b="0" i="0">
                <a:solidFill>
                  <a:schemeClr val="bg1">
                    <a:lumMod val="85000"/>
                  </a:schemeClr>
                </a:solidFill>
                <a:latin typeface="Libre Franklin Light" pitchFamily="2" charset="77"/>
              </a:defRPr>
            </a:lvl5pPr>
          </a:lstStyle>
          <a:p>
            <a:pPr lvl="0"/>
            <a:r>
              <a:rPr lang="en-US" dirty="0"/>
              <a:t>Presentation Sub-Title</a:t>
            </a:r>
          </a:p>
        </p:txBody>
      </p:sp>
      <p:sp>
        <p:nvSpPr>
          <p:cNvPr id="16" name="Text Placeholder 44">
            <a:extLst>
              <a:ext uri="{FF2B5EF4-FFF2-40B4-BE49-F238E27FC236}">
                <a16:creationId xmlns:a16="http://schemas.microsoft.com/office/drawing/2014/main" id="{F4573A4E-7EEB-A890-5995-3B235B44FDD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152521" y="457199"/>
            <a:ext cx="2095137" cy="566928"/>
          </a:xfrm>
          <a:prstGeom prst="roundRect">
            <a:avLst>
              <a:gd name="adj" fmla="val 4320"/>
            </a:avLst>
          </a:prstGeom>
          <a:noFill/>
        </p:spPr>
        <p:txBody>
          <a:bodyPr anchor="ctr"/>
          <a:lstStyle>
            <a:lvl1pPr marL="0" indent="0" algn="ctr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Logo Placeholder</a:t>
            </a:r>
          </a:p>
        </p:txBody>
      </p:sp>
      <p:sp>
        <p:nvSpPr>
          <p:cNvPr id="2" name="Date Placeholder 6">
            <a:extLst>
              <a:ext uri="{FF2B5EF4-FFF2-40B4-BE49-F238E27FC236}">
                <a16:creationId xmlns:a16="http://schemas.microsoft.com/office/drawing/2014/main" id="{371418A1-BAF1-CB9E-A4E3-216B93423CF8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454152" y="6105297"/>
            <a:ext cx="520976" cy="107722"/>
          </a:xfrm>
        </p:spPr>
        <p:txBody>
          <a:bodyPr wrap="none">
            <a:spAutoFit/>
          </a:bodyPr>
          <a:lstStyle>
            <a:lvl1pPr algn="l"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93775FE6-1A6C-8A4E-86AA-A58656BD4360}" type="datetime4">
              <a:rPr lang="en-US" smtClean="0"/>
              <a:t>April 23, 2026</a:t>
            </a:fld>
            <a:endParaRPr lang="en-US" dirty="0"/>
          </a:p>
        </p:txBody>
      </p:sp>
      <p:sp>
        <p:nvSpPr>
          <p:cNvPr id="8" name="Footer Placeholder 8">
            <a:extLst>
              <a:ext uri="{FF2B5EF4-FFF2-40B4-BE49-F238E27FC236}">
                <a16:creationId xmlns:a16="http://schemas.microsoft.com/office/drawing/2014/main" id="{F23B4CCB-E7AD-7A2D-77ED-11960AE78A7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54153" y="6219540"/>
            <a:ext cx="11277600" cy="174739"/>
          </a:xfrm>
        </p:spPr>
        <p:txBody>
          <a:bodyPr/>
          <a:lstStyle>
            <a:lvl1pPr>
              <a:defRPr>
                <a:solidFill>
                  <a:schemeClr val="bg1">
                    <a:alpha val="10000"/>
                  </a:schemeClr>
                </a:solidFill>
              </a:defRPr>
            </a:lvl1pPr>
          </a:lstStyle>
          <a:p>
            <a:pPr algn="l"/>
            <a:r>
              <a:rPr lang="en-US"/>
              <a:t>Prepared by Americaneagle.com. All contents proprietary and confidential. ©2024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435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lumn Color Block Righ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C6581511-8F31-B853-1A94-896D4419999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626124" y="0"/>
            <a:ext cx="3565876" cy="68580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indent="0">
              <a:buNone/>
              <a:defRPr sz="800">
                <a:solidFill>
                  <a:schemeClr val="bg1">
                    <a:alpha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*Change color with ‘Shape Format’</a:t>
            </a:r>
          </a:p>
        </p:txBody>
      </p:sp>
      <p:sp>
        <p:nvSpPr>
          <p:cNvPr id="60" name="Title 59">
            <a:extLst>
              <a:ext uri="{FF2B5EF4-FFF2-40B4-BE49-F238E27FC236}">
                <a16:creationId xmlns:a16="http://schemas.microsoft.com/office/drawing/2014/main" id="{16FA3D07-147A-44C0-06F2-105C26B91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457200"/>
            <a:ext cx="3734488" cy="4572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AC51CD24-B277-5924-8AF9-602466AEA58C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274408" y="6400800"/>
            <a:ext cx="68693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alpha val="25000"/>
                  </a:schemeClr>
                </a:solidFill>
              </a:defRPr>
            </a:lvl1pPr>
          </a:lstStyle>
          <a:p>
            <a:fld id="{9E91F3BB-F7D0-F649-A242-7709B7249C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74D8358C-2024-AA6C-C999-5D523D31DD4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6610" y="1143000"/>
            <a:ext cx="3725083" cy="50292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283464" indent="0">
              <a:buNone/>
              <a:defRPr>
                <a:solidFill>
                  <a:schemeClr val="tx1"/>
                </a:solidFill>
              </a:defRPr>
            </a:lvl2pPr>
            <a:lvl3pPr marL="564642" indent="0">
              <a:buNone/>
              <a:defRPr>
                <a:solidFill>
                  <a:schemeClr val="tx1"/>
                </a:solidFill>
              </a:defRPr>
            </a:lvl3pPr>
            <a:lvl4pPr marL="848106" indent="0">
              <a:buNone/>
              <a:defRPr>
                <a:solidFill>
                  <a:schemeClr val="tx1"/>
                </a:solidFill>
              </a:defRPr>
            </a:lvl4pPr>
            <a:lvl5pPr marL="113157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04B5EC0-1F0F-80FE-B93E-4821E0169B8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092751" y="457199"/>
            <a:ext cx="2640490" cy="5715001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83464" indent="0">
              <a:buNone/>
              <a:defRPr>
                <a:solidFill>
                  <a:schemeClr val="bg1"/>
                </a:solidFill>
              </a:defRPr>
            </a:lvl2pPr>
            <a:lvl3pPr marL="564642" indent="0">
              <a:buNone/>
              <a:defRPr>
                <a:solidFill>
                  <a:schemeClr val="bg1"/>
                </a:solidFill>
              </a:defRPr>
            </a:lvl3pPr>
            <a:lvl4pPr marL="848106" indent="0">
              <a:buNone/>
              <a:defRPr>
                <a:solidFill>
                  <a:schemeClr val="bg1"/>
                </a:solidFill>
              </a:defRPr>
            </a:lvl4pPr>
            <a:lvl5pPr marL="113157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53B560F4-D7EE-6FBC-6FE9-81735FCE65D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432066" y="457199"/>
            <a:ext cx="3725083" cy="5715001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283464" indent="0">
              <a:buNone/>
              <a:defRPr>
                <a:solidFill>
                  <a:schemeClr val="tx1"/>
                </a:solidFill>
              </a:defRPr>
            </a:lvl2pPr>
            <a:lvl3pPr marL="564642" indent="0">
              <a:buNone/>
              <a:defRPr>
                <a:solidFill>
                  <a:schemeClr val="tx1"/>
                </a:solidFill>
              </a:defRPr>
            </a:lvl3pPr>
            <a:lvl4pPr marL="848106" indent="0">
              <a:buNone/>
              <a:defRPr>
                <a:solidFill>
                  <a:schemeClr val="tx1"/>
                </a:solidFill>
              </a:defRPr>
            </a:lvl4pPr>
            <a:lvl5pPr marL="113157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12246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lumn Color Block Lef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B59730CE-A7C8-AAED-5A50-60479842BA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0"/>
            <a:ext cx="3565876" cy="6858000"/>
          </a:xfrm>
          <a:solidFill>
            <a:schemeClr val="accent5"/>
          </a:solidFill>
        </p:spPr>
        <p:txBody>
          <a:bodyPr lIns="91440" tIns="91440" rIns="91440" bIns="91440"/>
          <a:lstStyle>
            <a:lvl1pPr marL="0" indent="0">
              <a:buNone/>
              <a:defRPr sz="800">
                <a:solidFill>
                  <a:schemeClr val="bg1">
                    <a:alpha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*Change color with ‘Shape Format’</a:t>
            </a:r>
          </a:p>
        </p:txBody>
      </p:sp>
      <p:sp>
        <p:nvSpPr>
          <p:cNvPr id="60" name="Title 59">
            <a:extLst>
              <a:ext uri="{FF2B5EF4-FFF2-40B4-BE49-F238E27FC236}">
                <a16:creationId xmlns:a16="http://schemas.microsoft.com/office/drawing/2014/main" id="{16FA3D07-147A-44C0-06F2-105C26B91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2640489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D112338F-F92D-C8EF-1F3F-B0399A4A60B9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274408" y="6400800"/>
            <a:ext cx="686930" cy="228600"/>
          </a:xfrm>
          <a:prstGeom prst="rect">
            <a:avLst/>
          </a:prstGeom>
        </p:spPr>
        <p:txBody>
          <a:bodyPr/>
          <a:lstStyle/>
          <a:p>
            <a:fld id="{9E91F3BB-F7D0-F649-A242-7709B7249C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DE2A1056-F9B3-DAB8-046E-96E815B70E7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7200" y="1142999"/>
            <a:ext cx="2640490" cy="5029201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83464" indent="0">
              <a:buNone/>
              <a:defRPr>
                <a:solidFill>
                  <a:schemeClr val="bg1"/>
                </a:solidFill>
              </a:defRPr>
            </a:lvl2pPr>
            <a:lvl3pPr marL="564642" indent="0">
              <a:buNone/>
              <a:defRPr>
                <a:solidFill>
                  <a:schemeClr val="bg1"/>
                </a:solidFill>
              </a:defRPr>
            </a:lvl3pPr>
            <a:lvl4pPr marL="848106" indent="0">
              <a:buNone/>
              <a:defRPr>
                <a:solidFill>
                  <a:schemeClr val="bg1"/>
                </a:solidFill>
              </a:defRPr>
            </a:lvl4pPr>
            <a:lvl5pPr marL="113157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E41E5E77-FF7D-69C1-A60F-7C6243C7EEE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32888" y="457199"/>
            <a:ext cx="3725083" cy="5715001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283464" indent="0">
              <a:buNone/>
              <a:defRPr>
                <a:solidFill>
                  <a:schemeClr val="tx1"/>
                </a:solidFill>
              </a:defRPr>
            </a:lvl2pPr>
            <a:lvl3pPr marL="564642" indent="0">
              <a:buNone/>
              <a:defRPr>
                <a:solidFill>
                  <a:schemeClr val="tx1"/>
                </a:solidFill>
              </a:defRPr>
            </a:lvl3pPr>
            <a:lvl4pPr marL="848106" indent="0">
              <a:buNone/>
              <a:defRPr>
                <a:solidFill>
                  <a:schemeClr val="tx1"/>
                </a:solidFill>
              </a:defRPr>
            </a:lvl4pPr>
            <a:lvl5pPr marL="113157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4CE763F-028A-F846-8111-8EAC408BC60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998344" y="457199"/>
            <a:ext cx="3725083" cy="5715001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283464" indent="0">
              <a:buNone/>
              <a:defRPr>
                <a:solidFill>
                  <a:schemeClr val="tx1"/>
                </a:solidFill>
              </a:defRPr>
            </a:lvl2pPr>
            <a:lvl3pPr marL="564642" indent="0">
              <a:buNone/>
              <a:defRPr>
                <a:solidFill>
                  <a:schemeClr val="tx1"/>
                </a:solidFill>
              </a:defRPr>
            </a:lvl3pPr>
            <a:lvl4pPr marL="848106" indent="0">
              <a:buNone/>
              <a:defRPr>
                <a:solidFill>
                  <a:schemeClr val="tx1"/>
                </a:solidFill>
              </a:defRPr>
            </a:lvl4pPr>
            <a:lvl5pPr marL="113157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15394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ttom Half Color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456B4D1D-F8C4-ADCB-4CA1-EDF19E0D346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3428998"/>
            <a:ext cx="12192000" cy="3429001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indent="0">
              <a:buNone/>
              <a:defRPr sz="800">
                <a:solidFill>
                  <a:schemeClr val="bg1">
                    <a:alpha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*Change color with ‘Shape Format’</a:t>
            </a:r>
          </a:p>
        </p:txBody>
      </p:sp>
      <p:sp>
        <p:nvSpPr>
          <p:cNvPr id="57" name="Title 56">
            <a:extLst>
              <a:ext uri="{FF2B5EF4-FFF2-40B4-BE49-F238E27FC236}">
                <a16:creationId xmlns:a16="http://schemas.microsoft.com/office/drawing/2014/main" id="{5D870CCB-8855-08B6-DB77-211C25738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4552" cy="4572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8">
            <a:extLst>
              <a:ext uri="{FF2B5EF4-FFF2-40B4-BE49-F238E27FC236}">
                <a16:creationId xmlns:a16="http://schemas.microsoft.com/office/drawing/2014/main" id="{6D83BD87-283F-8950-6AEA-477F6E857FC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274408" y="6400800"/>
            <a:ext cx="68693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alpha val="25000"/>
                  </a:schemeClr>
                </a:solidFill>
              </a:defRPr>
            </a:lvl1pPr>
          </a:lstStyle>
          <a:p>
            <a:fld id="{9E91F3BB-F7D0-F649-A242-7709B7249C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D4965B3F-0970-16E1-D6E7-700DB4D8FFB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57200" y="1146969"/>
            <a:ext cx="11274552" cy="1828301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283464" indent="0">
              <a:buNone/>
              <a:defRPr>
                <a:solidFill>
                  <a:schemeClr val="tx1"/>
                </a:solidFill>
              </a:defRPr>
            </a:lvl2pPr>
            <a:lvl3pPr marL="564642" indent="0">
              <a:buNone/>
              <a:defRPr>
                <a:solidFill>
                  <a:schemeClr val="tx1"/>
                </a:solidFill>
              </a:defRPr>
            </a:lvl3pPr>
            <a:lvl4pPr marL="848106" indent="0">
              <a:buNone/>
              <a:defRPr>
                <a:solidFill>
                  <a:schemeClr val="tx1"/>
                </a:solidFill>
              </a:defRPr>
            </a:lvl4pPr>
            <a:lvl5pPr marL="113157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4384BDE-BE26-0550-666E-A245EEB26FF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7200" y="3883844"/>
            <a:ext cx="2644560" cy="2288356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83464" indent="0">
              <a:buNone/>
              <a:defRPr>
                <a:solidFill>
                  <a:schemeClr val="bg1"/>
                </a:solidFill>
              </a:defRPr>
            </a:lvl2pPr>
            <a:lvl3pPr marL="564642" indent="0">
              <a:buNone/>
              <a:defRPr>
                <a:solidFill>
                  <a:schemeClr val="bg1"/>
                </a:solidFill>
              </a:defRPr>
            </a:lvl3pPr>
            <a:lvl4pPr marL="848106" indent="0">
              <a:buNone/>
              <a:defRPr>
                <a:solidFill>
                  <a:schemeClr val="bg1"/>
                </a:solidFill>
              </a:defRPr>
            </a:lvl4pPr>
            <a:lvl5pPr marL="113157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4ECCE2F-D2D9-88C0-5107-87158F5A535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333864" y="3883844"/>
            <a:ext cx="2644560" cy="2288356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83464" indent="0">
              <a:buNone/>
              <a:defRPr>
                <a:solidFill>
                  <a:schemeClr val="bg1"/>
                </a:solidFill>
              </a:defRPr>
            </a:lvl2pPr>
            <a:lvl3pPr marL="564642" indent="0">
              <a:buNone/>
              <a:defRPr>
                <a:solidFill>
                  <a:schemeClr val="bg1"/>
                </a:solidFill>
              </a:defRPr>
            </a:lvl3pPr>
            <a:lvl4pPr marL="848106" indent="0">
              <a:buNone/>
              <a:defRPr>
                <a:solidFill>
                  <a:schemeClr val="bg1"/>
                </a:solidFill>
              </a:defRPr>
            </a:lvl4pPr>
            <a:lvl5pPr marL="113157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1BC8D7D2-9220-3D66-9EA9-423B257FFA4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10528" y="3883844"/>
            <a:ext cx="2644560" cy="2288356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83464" indent="0">
              <a:buNone/>
              <a:defRPr>
                <a:solidFill>
                  <a:schemeClr val="bg1"/>
                </a:solidFill>
              </a:defRPr>
            </a:lvl2pPr>
            <a:lvl3pPr marL="564642" indent="0">
              <a:buNone/>
              <a:defRPr>
                <a:solidFill>
                  <a:schemeClr val="bg1"/>
                </a:solidFill>
              </a:defRPr>
            </a:lvl3pPr>
            <a:lvl4pPr marL="848106" indent="0">
              <a:buNone/>
              <a:defRPr>
                <a:solidFill>
                  <a:schemeClr val="bg1"/>
                </a:solidFill>
              </a:defRPr>
            </a:lvl4pPr>
            <a:lvl5pPr marL="113157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132253F6-028C-B1E1-DB88-5D8165CD35F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087192" y="3883844"/>
            <a:ext cx="2644560" cy="2288356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83464" indent="0">
              <a:buNone/>
              <a:defRPr>
                <a:solidFill>
                  <a:schemeClr val="bg1"/>
                </a:solidFill>
              </a:defRPr>
            </a:lvl2pPr>
            <a:lvl3pPr marL="564642" indent="0">
              <a:buNone/>
              <a:defRPr>
                <a:solidFill>
                  <a:schemeClr val="bg1"/>
                </a:solidFill>
              </a:defRPr>
            </a:lvl3pPr>
            <a:lvl4pPr marL="848106" indent="0">
              <a:buNone/>
              <a:defRPr>
                <a:solidFill>
                  <a:schemeClr val="bg1"/>
                </a:solidFill>
              </a:defRPr>
            </a:lvl4pPr>
            <a:lvl5pPr marL="113157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17764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p Half Color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86586E23-749D-5F6D-667E-E2A2F83300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0"/>
            <a:ext cx="12192000" cy="3429001"/>
          </a:xfrm>
          <a:solidFill>
            <a:schemeClr val="accent5"/>
          </a:solidFill>
        </p:spPr>
        <p:txBody>
          <a:bodyPr lIns="91440" tIns="91440" rIns="91440" bIns="91440"/>
          <a:lstStyle>
            <a:lvl1pPr marL="0" indent="0">
              <a:buNone/>
              <a:defRPr sz="800">
                <a:solidFill>
                  <a:schemeClr val="bg1">
                    <a:alpha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*Change color with ‘Shape Format’</a:t>
            </a:r>
          </a:p>
        </p:txBody>
      </p:sp>
      <p:sp>
        <p:nvSpPr>
          <p:cNvPr id="57" name="Title 56">
            <a:extLst>
              <a:ext uri="{FF2B5EF4-FFF2-40B4-BE49-F238E27FC236}">
                <a16:creationId xmlns:a16="http://schemas.microsoft.com/office/drawing/2014/main" id="{5D870CCB-8855-08B6-DB77-211C25738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4552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6" name="Slide Number Placeholder 8">
            <a:extLst>
              <a:ext uri="{FF2B5EF4-FFF2-40B4-BE49-F238E27FC236}">
                <a16:creationId xmlns:a16="http://schemas.microsoft.com/office/drawing/2014/main" id="{1F510E4D-AAC2-5BC1-ECEE-8A02552D87B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274408" y="6400800"/>
            <a:ext cx="686930" cy="228600"/>
          </a:xfrm>
          <a:prstGeom prst="rect">
            <a:avLst/>
          </a:prstGeom>
        </p:spPr>
        <p:txBody>
          <a:bodyPr/>
          <a:lstStyle/>
          <a:p>
            <a:fld id="{9E91F3BB-F7D0-F649-A242-7709B7249C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89004F73-C357-5CE8-3F83-91B6A4E22C9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7200" y="3883844"/>
            <a:ext cx="2644560" cy="2288356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283464" indent="0">
              <a:buNone/>
              <a:defRPr>
                <a:solidFill>
                  <a:schemeClr val="tx1"/>
                </a:solidFill>
              </a:defRPr>
            </a:lvl2pPr>
            <a:lvl3pPr marL="564642" indent="0">
              <a:buNone/>
              <a:defRPr>
                <a:solidFill>
                  <a:schemeClr val="tx1"/>
                </a:solidFill>
              </a:defRPr>
            </a:lvl3pPr>
            <a:lvl4pPr marL="848106" indent="0">
              <a:buNone/>
              <a:defRPr>
                <a:solidFill>
                  <a:schemeClr val="tx1"/>
                </a:solidFill>
              </a:defRPr>
            </a:lvl4pPr>
            <a:lvl5pPr marL="113157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2F70C31D-5FA0-4250-BB5E-E31F95C96C1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333864" y="3883844"/>
            <a:ext cx="2644560" cy="2288356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283464" indent="0">
              <a:buNone/>
              <a:defRPr>
                <a:solidFill>
                  <a:schemeClr val="tx1"/>
                </a:solidFill>
              </a:defRPr>
            </a:lvl2pPr>
            <a:lvl3pPr marL="564642" indent="0">
              <a:buNone/>
              <a:defRPr>
                <a:solidFill>
                  <a:schemeClr val="tx1"/>
                </a:solidFill>
              </a:defRPr>
            </a:lvl3pPr>
            <a:lvl4pPr marL="848106" indent="0">
              <a:buNone/>
              <a:defRPr>
                <a:solidFill>
                  <a:schemeClr val="tx1"/>
                </a:solidFill>
              </a:defRPr>
            </a:lvl4pPr>
            <a:lvl5pPr marL="113157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845F40E-5C45-6FFA-4B84-011F419D4EF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10528" y="3883844"/>
            <a:ext cx="2644560" cy="2288356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283464" indent="0">
              <a:buNone/>
              <a:defRPr>
                <a:solidFill>
                  <a:schemeClr val="tx1"/>
                </a:solidFill>
              </a:defRPr>
            </a:lvl2pPr>
            <a:lvl3pPr marL="564642" indent="0">
              <a:buNone/>
              <a:defRPr>
                <a:solidFill>
                  <a:schemeClr val="tx1"/>
                </a:solidFill>
              </a:defRPr>
            </a:lvl3pPr>
            <a:lvl4pPr marL="848106" indent="0">
              <a:buNone/>
              <a:defRPr>
                <a:solidFill>
                  <a:schemeClr val="tx1"/>
                </a:solidFill>
              </a:defRPr>
            </a:lvl4pPr>
            <a:lvl5pPr marL="113157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89AA9EC-065C-7243-6CB6-149CF7A76D5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087192" y="3883844"/>
            <a:ext cx="2644560" cy="2288356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283464" indent="0">
              <a:buNone/>
              <a:defRPr>
                <a:solidFill>
                  <a:schemeClr val="tx1"/>
                </a:solidFill>
              </a:defRPr>
            </a:lvl2pPr>
            <a:lvl3pPr marL="564642" indent="0">
              <a:buNone/>
              <a:defRPr>
                <a:solidFill>
                  <a:schemeClr val="tx1"/>
                </a:solidFill>
              </a:defRPr>
            </a:lvl3pPr>
            <a:lvl4pPr marL="848106" indent="0">
              <a:buNone/>
              <a:defRPr>
                <a:solidFill>
                  <a:schemeClr val="tx1"/>
                </a:solidFill>
              </a:defRPr>
            </a:lvl4pPr>
            <a:lvl5pPr marL="113157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40397266-1568-923F-4233-A100A9C9A2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57200" y="1146969"/>
            <a:ext cx="11274552" cy="1828301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83464" indent="0">
              <a:buNone/>
              <a:defRPr>
                <a:solidFill>
                  <a:schemeClr val="bg1"/>
                </a:solidFill>
              </a:defRPr>
            </a:lvl2pPr>
            <a:lvl3pPr marL="564642" indent="0">
              <a:buNone/>
              <a:defRPr>
                <a:solidFill>
                  <a:schemeClr val="bg1"/>
                </a:solidFill>
              </a:defRPr>
            </a:lvl3pPr>
            <a:lvl4pPr marL="848106" indent="0">
              <a:buNone/>
              <a:defRPr>
                <a:solidFill>
                  <a:schemeClr val="bg1"/>
                </a:solidFill>
              </a:defRPr>
            </a:lvl4pPr>
            <a:lvl5pPr marL="113157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3258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lor Block -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9702445C-229B-9363-311C-AAF81D2CF47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0"/>
            <a:ext cx="12192000" cy="68580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indent="0">
              <a:buNone/>
              <a:defRPr sz="800">
                <a:solidFill>
                  <a:schemeClr val="bg1">
                    <a:alpha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*Change color with ‘Shape Format’</a:t>
            </a:r>
          </a:p>
        </p:txBody>
      </p:sp>
      <p:sp>
        <p:nvSpPr>
          <p:cNvPr id="3" name="Slide Number Placeholder 8">
            <a:extLst>
              <a:ext uri="{FF2B5EF4-FFF2-40B4-BE49-F238E27FC236}">
                <a16:creationId xmlns:a16="http://schemas.microsoft.com/office/drawing/2014/main" id="{AA378ABF-657C-5633-5EB7-0D71B2531E2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274408" y="6400800"/>
            <a:ext cx="68693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alpha val="25000"/>
                  </a:schemeClr>
                </a:solidFill>
              </a:defRPr>
            </a:lvl1pPr>
          </a:lstStyle>
          <a:p>
            <a:fld id="{9E91F3BB-F7D0-F649-A242-7709B7249C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283">
            <a:extLst>
              <a:ext uri="{FF2B5EF4-FFF2-40B4-BE49-F238E27FC236}">
                <a16:creationId xmlns:a16="http://schemas.microsoft.com/office/drawing/2014/main" id="{4F914949-5763-4351-EE07-0E4BC664C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4552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8F0B39A4-1B2B-8A8D-85B4-BB64268D24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199" y="1143000"/>
            <a:ext cx="11274551" cy="50292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83464" indent="0">
              <a:buNone/>
              <a:defRPr>
                <a:solidFill>
                  <a:schemeClr val="bg1"/>
                </a:solidFill>
              </a:defRPr>
            </a:lvl2pPr>
            <a:lvl3pPr marL="564642" indent="0">
              <a:buNone/>
              <a:defRPr>
                <a:solidFill>
                  <a:schemeClr val="bg1"/>
                </a:solidFill>
              </a:defRPr>
            </a:lvl3pPr>
            <a:lvl4pPr marL="848106" indent="0">
              <a:buNone/>
              <a:defRPr>
                <a:solidFill>
                  <a:schemeClr val="bg1"/>
                </a:solidFill>
              </a:defRPr>
            </a:lvl4pPr>
            <a:lvl5pPr marL="113157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83348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lor Block - Slim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FC443EE-F513-83CD-DD5A-4C4E7CFAF29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US" sz="1400" dirty="0" err="1">
              <a:latin typeface="Libre Franklin" pitchFamily="2" charset="77"/>
            </a:endParaRP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9D39E24D-0D65-7459-D507-316DCD3E76A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198" y="457198"/>
            <a:ext cx="11277601" cy="5943603"/>
          </a:xfrm>
          <a:prstGeom prst="roundRect">
            <a:avLst>
              <a:gd name="adj" fmla="val 629"/>
            </a:avLst>
          </a:prstGeom>
          <a:solidFill>
            <a:schemeClr val="accent1"/>
          </a:solidFill>
        </p:spPr>
        <p:txBody>
          <a:bodyPr lIns="91440" tIns="91440" rIns="91440" bIns="91440"/>
          <a:lstStyle>
            <a:lvl1pPr marL="0" indent="0">
              <a:buNone/>
              <a:defRPr sz="800">
                <a:solidFill>
                  <a:schemeClr val="bg1">
                    <a:alpha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*Change color with ‘Shape Format’</a:t>
            </a:r>
          </a:p>
        </p:txBody>
      </p:sp>
      <p:sp>
        <p:nvSpPr>
          <p:cNvPr id="5" name="Title 283">
            <a:extLst>
              <a:ext uri="{FF2B5EF4-FFF2-40B4-BE49-F238E27FC236}">
                <a16:creationId xmlns:a16="http://schemas.microsoft.com/office/drawing/2014/main" id="{89C1106B-A6D9-63A9-33E7-4002C1EC5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10363200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A2771587-7E1D-152B-E2E0-2585164A34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14400" y="1604169"/>
            <a:ext cx="10363200" cy="4339432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83464" indent="0">
              <a:buNone/>
              <a:defRPr>
                <a:solidFill>
                  <a:schemeClr val="bg1"/>
                </a:solidFill>
              </a:defRPr>
            </a:lvl2pPr>
            <a:lvl3pPr marL="564642" indent="0">
              <a:buNone/>
              <a:defRPr>
                <a:solidFill>
                  <a:schemeClr val="bg1"/>
                </a:solidFill>
              </a:defRPr>
            </a:lvl3pPr>
            <a:lvl4pPr marL="848106" indent="0">
              <a:buNone/>
              <a:defRPr>
                <a:solidFill>
                  <a:schemeClr val="bg1"/>
                </a:solidFill>
              </a:defRPr>
            </a:lvl4pPr>
            <a:lvl5pPr marL="113157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69753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lor Block - Sli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BB7625C4-613E-8008-147A-800A4058F98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4399" y="920351"/>
            <a:ext cx="10360010" cy="5017300"/>
          </a:xfrm>
          <a:prstGeom prst="roundRect">
            <a:avLst>
              <a:gd name="adj" fmla="val 915"/>
            </a:avLst>
          </a:prstGeom>
          <a:solidFill>
            <a:schemeClr val="accent3"/>
          </a:solidFill>
        </p:spPr>
        <p:txBody>
          <a:bodyPr lIns="91440" tIns="91440" rIns="91440" bIns="91440"/>
          <a:lstStyle>
            <a:lvl1pPr marL="0" indent="0">
              <a:buNone/>
              <a:defRPr sz="800">
                <a:solidFill>
                  <a:schemeClr val="bg2">
                    <a:alpha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*Change color with ‘Shape Format’</a:t>
            </a:r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F4AEDE65-85B2-F09F-B149-4A98E55BC83C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274408" y="6400800"/>
            <a:ext cx="686930" cy="228600"/>
          </a:xfrm>
          <a:prstGeom prst="rect">
            <a:avLst/>
          </a:prstGeom>
        </p:spPr>
        <p:txBody>
          <a:bodyPr/>
          <a:lstStyle/>
          <a:p>
            <a:fld id="{9E91F3BB-F7D0-F649-A242-7709B7249C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F33D82A2-4712-6EF7-3503-9EC7FF41F6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1599" y="1375567"/>
            <a:ext cx="9448802" cy="4110833"/>
          </a:xfrm>
        </p:spPr>
        <p:txBody>
          <a:bodyPr/>
          <a:lstStyle>
            <a:lvl1pPr marL="0" indent="0">
              <a:buNone/>
              <a:defRPr/>
            </a:lvl1pPr>
            <a:lvl2pPr marL="283464" indent="0">
              <a:buNone/>
              <a:defRPr/>
            </a:lvl2pPr>
            <a:lvl3pPr marL="564642" indent="0">
              <a:buNone/>
              <a:defRPr/>
            </a:lvl3pPr>
            <a:lvl4pPr marL="848106" indent="0">
              <a:buNone/>
              <a:defRPr/>
            </a:lvl4pPr>
            <a:lvl5pPr marL="113157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20865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 Color Block Right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151D122-6645-2E2C-DD39-A3E837978A7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867400" y="1205"/>
            <a:ext cx="6324600" cy="6857999"/>
          </a:xfrm>
          <a:custGeom>
            <a:avLst/>
            <a:gdLst>
              <a:gd name="connsiteX0" fmla="*/ 1062878 w 6324600"/>
              <a:gd name="connsiteY0" fmla="*/ 0 h 6857999"/>
              <a:gd name="connsiteX1" fmla="*/ 6324600 w 6324600"/>
              <a:gd name="connsiteY1" fmla="*/ 0 h 6857999"/>
              <a:gd name="connsiteX2" fmla="*/ 6324600 w 6324600"/>
              <a:gd name="connsiteY2" fmla="*/ 6857999 h 6857999"/>
              <a:gd name="connsiteX3" fmla="*/ 1049470 w 6324600"/>
              <a:gd name="connsiteY3" fmla="*/ 6857999 h 6857999"/>
              <a:gd name="connsiteX4" fmla="*/ 1040819 w 6324600"/>
              <a:gd name="connsiteY4" fmla="*/ 6845833 h 6857999"/>
              <a:gd name="connsiteX5" fmla="*/ 0 w 6324600"/>
              <a:gd name="connsiteY5" fmla="*/ 3438427 h 6857999"/>
              <a:gd name="connsiteX6" fmla="*/ 1040819 w 6324600"/>
              <a:gd name="connsiteY6" fmla="*/ 3102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24600" h="6857999">
                <a:moveTo>
                  <a:pt x="1062878" y="0"/>
                </a:moveTo>
                <a:lnTo>
                  <a:pt x="6324600" y="0"/>
                </a:lnTo>
                <a:lnTo>
                  <a:pt x="6324600" y="6857999"/>
                </a:lnTo>
                <a:lnTo>
                  <a:pt x="1049470" y="6857999"/>
                </a:lnTo>
                <a:lnTo>
                  <a:pt x="1040819" y="6845833"/>
                </a:lnTo>
                <a:cubicBezTo>
                  <a:pt x="383700" y="5873169"/>
                  <a:pt x="0" y="4700607"/>
                  <a:pt x="0" y="3438427"/>
                </a:cubicBezTo>
                <a:cubicBezTo>
                  <a:pt x="0" y="2176247"/>
                  <a:pt x="383700" y="1003685"/>
                  <a:pt x="1040819" y="31022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182880" tIns="182880" rIns="182880" bIns="182880" anchor="t">
            <a:noAutofit/>
          </a:bodyPr>
          <a:lstStyle>
            <a:lvl1pPr marL="0" indent="0" algn="r">
              <a:buNone/>
              <a:defRPr sz="800">
                <a:solidFill>
                  <a:schemeClr val="bg1">
                    <a:alpha val="25000"/>
                  </a:schemeClr>
                </a:solidFill>
              </a:defRPr>
            </a:lvl1pPr>
          </a:lstStyle>
          <a:p>
            <a:r>
              <a:rPr lang="en-US" dirty="0"/>
              <a:t>*Change color or insert image</a:t>
            </a:r>
          </a:p>
        </p:txBody>
      </p:sp>
      <p:sp>
        <p:nvSpPr>
          <p:cNvPr id="23" name="Slide Number Placeholder 8">
            <a:extLst>
              <a:ext uri="{FF2B5EF4-FFF2-40B4-BE49-F238E27FC236}">
                <a16:creationId xmlns:a16="http://schemas.microsoft.com/office/drawing/2014/main" id="{E24EB691-263F-9AD5-2D6F-A6571C65D11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274408" y="6400800"/>
            <a:ext cx="686930" cy="228600"/>
          </a:xfrm>
          <a:prstGeom prst="rect">
            <a:avLst/>
          </a:prstGeom>
        </p:spPr>
        <p:txBody>
          <a:bodyPr/>
          <a:lstStyle/>
          <a:p>
            <a:fld id="{9E91F3BB-F7D0-F649-A242-7709B7249C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B8303FC1-0283-65BF-BB79-7B0BA4386C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14400" y="1604168"/>
            <a:ext cx="4267200" cy="4331496"/>
          </a:xfrm>
        </p:spPr>
        <p:txBody>
          <a:bodyPr/>
          <a:lstStyle>
            <a:lvl1pPr marL="0" indent="0">
              <a:buNone/>
              <a:defRPr/>
            </a:lvl1pPr>
            <a:lvl2pPr marL="283464" indent="0">
              <a:buNone/>
              <a:defRPr/>
            </a:lvl2pPr>
            <a:lvl3pPr marL="564642" indent="0">
              <a:buNone/>
              <a:defRPr/>
            </a:lvl3pPr>
            <a:lvl4pPr marL="848106" indent="0">
              <a:buNone/>
              <a:defRPr/>
            </a:lvl4pPr>
            <a:lvl5pPr marL="113157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D37B53C2-748D-02B2-2BDE-3167595BCF4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007208" y="918368"/>
            <a:ext cx="4267200" cy="5017296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83464" indent="0">
              <a:buNone/>
              <a:defRPr>
                <a:solidFill>
                  <a:schemeClr val="bg1"/>
                </a:solidFill>
              </a:defRPr>
            </a:lvl2pPr>
            <a:lvl3pPr marL="564642" indent="0">
              <a:buNone/>
              <a:defRPr>
                <a:solidFill>
                  <a:schemeClr val="bg1"/>
                </a:solidFill>
              </a:defRPr>
            </a:lvl3pPr>
            <a:lvl4pPr marL="848106" indent="0">
              <a:buNone/>
              <a:defRPr>
                <a:solidFill>
                  <a:schemeClr val="bg1"/>
                </a:solidFill>
              </a:defRPr>
            </a:lvl4pPr>
            <a:lvl5pPr marL="113157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itle 17">
            <a:extLst>
              <a:ext uri="{FF2B5EF4-FFF2-40B4-BE49-F238E27FC236}">
                <a16:creationId xmlns:a16="http://schemas.microsoft.com/office/drawing/2014/main" id="{9C8E6BE6-DA1E-947D-9082-454467B17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8368"/>
            <a:ext cx="4267200" cy="4572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621590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 Color Block Left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20ECED-5C26-E5EF-3A8B-F0CF4BBA7D02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 flipH="1">
            <a:off x="0" y="1205"/>
            <a:ext cx="6324600" cy="6857999"/>
          </a:xfrm>
          <a:custGeom>
            <a:avLst/>
            <a:gdLst>
              <a:gd name="connsiteX0" fmla="*/ 1062878 w 6324600"/>
              <a:gd name="connsiteY0" fmla="*/ 0 h 6857999"/>
              <a:gd name="connsiteX1" fmla="*/ 6324600 w 6324600"/>
              <a:gd name="connsiteY1" fmla="*/ 0 h 6857999"/>
              <a:gd name="connsiteX2" fmla="*/ 6324600 w 6324600"/>
              <a:gd name="connsiteY2" fmla="*/ 6857999 h 6857999"/>
              <a:gd name="connsiteX3" fmla="*/ 1049470 w 6324600"/>
              <a:gd name="connsiteY3" fmla="*/ 6857999 h 6857999"/>
              <a:gd name="connsiteX4" fmla="*/ 1040819 w 6324600"/>
              <a:gd name="connsiteY4" fmla="*/ 6845833 h 6857999"/>
              <a:gd name="connsiteX5" fmla="*/ 0 w 6324600"/>
              <a:gd name="connsiteY5" fmla="*/ 3438427 h 6857999"/>
              <a:gd name="connsiteX6" fmla="*/ 1040819 w 6324600"/>
              <a:gd name="connsiteY6" fmla="*/ 3102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24600" h="6857999">
                <a:moveTo>
                  <a:pt x="1062878" y="0"/>
                </a:moveTo>
                <a:lnTo>
                  <a:pt x="6324600" y="0"/>
                </a:lnTo>
                <a:lnTo>
                  <a:pt x="6324600" y="6857999"/>
                </a:lnTo>
                <a:lnTo>
                  <a:pt x="1049470" y="6857999"/>
                </a:lnTo>
                <a:lnTo>
                  <a:pt x="1040819" y="6845833"/>
                </a:lnTo>
                <a:cubicBezTo>
                  <a:pt x="383700" y="5873169"/>
                  <a:pt x="0" y="4700607"/>
                  <a:pt x="0" y="3438427"/>
                </a:cubicBezTo>
                <a:cubicBezTo>
                  <a:pt x="0" y="2176247"/>
                  <a:pt x="383700" y="1003685"/>
                  <a:pt x="1040819" y="31022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lIns="182880" tIns="182880" rIns="182880" bIns="182880" anchor="t">
            <a:noAutofit/>
          </a:bodyPr>
          <a:lstStyle>
            <a:lvl1pPr marL="0" indent="0" algn="l">
              <a:buNone/>
              <a:defRPr sz="800">
                <a:solidFill>
                  <a:schemeClr val="bg1">
                    <a:alpha val="25000"/>
                  </a:schemeClr>
                </a:solidFill>
              </a:defRPr>
            </a:lvl1pPr>
          </a:lstStyle>
          <a:p>
            <a:r>
              <a:rPr lang="en-US" dirty="0"/>
              <a:t>*Change color or insert image</a:t>
            </a:r>
          </a:p>
        </p:txBody>
      </p:sp>
      <p:sp>
        <p:nvSpPr>
          <p:cNvPr id="4" name="Slide Number Placeholder 8">
            <a:extLst>
              <a:ext uri="{FF2B5EF4-FFF2-40B4-BE49-F238E27FC236}">
                <a16:creationId xmlns:a16="http://schemas.microsoft.com/office/drawing/2014/main" id="{4C3F80FD-4EB9-05CE-65C4-D85DD1138DB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274408" y="6400800"/>
            <a:ext cx="686930" cy="228600"/>
          </a:xfrm>
          <a:prstGeom prst="rect">
            <a:avLst/>
          </a:prstGeom>
        </p:spPr>
        <p:txBody>
          <a:bodyPr/>
          <a:lstStyle/>
          <a:p>
            <a:fld id="{9E91F3BB-F7D0-F649-A242-7709B7249C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D7E141AF-8E27-6A9A-2761-75976ED553E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14400" y="1604168"/>
            <a:ext cx="4267200" cy="4331496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83464" indent="0">
              <a:buNone/>
              <a:defRPr>
                <a:solidFill>
                  <a:schemeClr val="bg1"/>
                </a:solidFill>
              </a:defRPr>
            </a:lvl2pPr>
            <a:lvl3pPr marL="564642" indent="0">
              <a:buNone/>
              <a:defRPr>
                <a:solidFill>
                  <a:schemeClr val="bg1"/>
                </a:solidFill>
              </a:defRPr>
            </a:lvl3pPr>
            <a:lvl4pPr marL="848106" indent="0">
              <a:buNone/>
              <a:defRPr>
                <a:solidFill>
                  <a:schemeClr val="bg1"/>
                </a:solidFill>
              </a:defRPr>
            </a:lvl4pPr>
            <a:lvl5pPr marL="113157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85D28D8-2E5D-7CEF-FC62-4A0DEC0C6D4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007208" y="918368"/>
            <a:ext cx="4267200" cy="5017296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283464" indent="0">
              <a:buNone/>
              <a:defRPr>
                <a:solidFill>
                  <a:schemeClr val="tx1"/>
                </a:solidFill>
              </a:defRPr>
            </a:lvl2pPr>
            <a:lvl3pPr marL="564642" indent="0">
              <a:buNone/>
              <a:defRPr>
                <a:solidFill>
                  <a:schemeClr val="tx1"/>
                </a:solidFill>
              </a:defRPr>
            </a:lvl3pPr>
            <a:lvl4pPr marL="848106" indent="0">
              <a:buNone/>
              <a:defRPr>
                <a:solidFill>
                  <a:schemeClr val="tx1"/>
                </a:solidFill>
              </a:defRPr>
            </a:lvl4pPr>
            <a:lvl5pPr marL="113157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7">
            <a:extLst>
              <a:ext uri="{FF2B5EF4-FFF2-40B4-BE49-F238E27FC236}">
                <a16:creationId xmlns:a16="http://schemas.microsoft.com/office/drawing/2014/main" id="{3470D619-E267-4B13-E4FA-0662EAC35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8368"/>
            <a:ext cx="4267200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27700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 Color Block Right Circle Sl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B1499FC3-3E0F-5729-C673-C400891B5D8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10800000" flipH="1" flipV="1">
            <a:off x="6324600" y="918368"/>
            <a:ext cx="5021264" cy="5021264"/>
          </a:xfrm>
          <a:prstGeom prst="ellipse">
            <a:avLst/>
          </a:prstGeom>
          <a:solidFill>
            <a:schemeClr val="accent1"/>
          </a:solidFill>
        </p:spPr>
        <p:txBody>
          <a:bodyPr lIns="91440" tIns="91440" rIns="91440" bIns="91440">
            <a:noAutofit/>
          </a:bodyPr>
          <a:lstStyle>
            <a:lvl1pPr marL="0" indent="0" algn="ctr">
              <a:buNone/>
              <a:defRPr sz="800">
                <a:solidFill>
                  <a:schemeClr val="bg1">
                    <a:alpha val="25000"/>
                  </a:schemeClr>
                </a:solidFill>
              </a:defRPr>
            </a:lvl1pPr>
          </a:lstStyle>
          <a:p>
            <a:r>
              <a:rPr lang="en-US" dirty="0"/>
              <a:t>*Change color or insert image</a:t>
            </a:r>
          </a:p>
        </p:txBody>
      </p:sp>
      <p:sp>
        <p:nvSpPr>
          <p:cNvPr id="4" name="Slide Number Placeholder 8">
            <a:extLst>
              <a:ext uri="{FF2B5EF4-FFF2-40B4-BE49-F238E27FC236}">
                <a16:creationId xmlns:a16="http://schemas.microsoft.com/office/drawing/2014/main" id="{030D17A2-2A7A-70A3-1B26-256D2D18C43C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274408" y="6400800"/>
            <a:ext cx="686930" cy="228600"/>
          </a:xfrm>
          <a:prstGeom prst="rect">
            <a:avLst/>
          </a:prstGeom>
        </p:spPr>
        <p:txBody>
          <a:bodyPr/>
          <a:lstStyle/>
          <a:p>
            <a:fld id="{9E91F3BB-F7D0-F649-A242-7709B7249C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3DCB129-AD8A-9FBF-2A86-53F42A192A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14400" y="1604168"/>
            <a:ext cx="4951472" cy="4331496"/>
          </a:xfrm>
        </p:spPr>
        <p:txBody>
          <a:bodyPr/>
          <a:lstStyle>
            <a:lvl1pPr marL="0" indent="0">
              <a:buNone/>
              <a:defRPr/>
            </a:lvl1pPr>
            <a:lvl2pPr marL="283464" indent="0">
              <a:buNone/>
              <a:defRPr/>
            </a:lvl2pPr>
            <a:lvl3pPr marL="564642" indent="0">
              <a:buNone/>
              <a:defRPr/>
            </a:lvl3pPr>
            <a:lvl4pPr marL="848106" indent="0">
              <a:buNone/>
              <a:defRPr/>
            </a:lvl4pPr>
            <a:lvl5pPr marL="113157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7">
            <a:extLst>
              <a:ext uri="{FF2B5EF4-FFF2-40B4-BE49-F238E27FC236}">
                <a16:creationId xmlns:a16="http://schemas.microsoft.com/office/drawing/2014/main" id="{B864F392-6ED1-6691-4B4A-AA34D8078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8368"/>
            <a:ext cx="4951472" cy="4572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572361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3CCBEA2-AC4C-4DB1-EA4F-25159448A4D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US" sz="1400" dirty="0" err="1">
              <a:latin typeface="Libre Franklin" pitchFamily="2" charset="77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A803F3D-80B5-40F1-F7CC-624AF909E6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4724400" cy="5038725"/>
          </a:xfrm>
        </p:spPr>
        <p:txBody>
          <a:bodyPr tIns="365760" anchor="ctr"/>
          <a:lstStyle>
            <a:lvl1pPr algn="r">
              <a:lnSpc>
                <a:spcPct val="70000"/>
              </a:lnSpc>
              <a:defRPr sz="7200" b="0" i="0">
                <a:solidFill>
                  <a:schemeClr val="tx2"/>
                </a:solidFill>
                <a:latin typeface="Bebas Neue Regular" panose="020B0606020202050201" pitchFamily="34" charset="77"/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F64AD39-6BAC-DFF4-6723-A33190018A5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11274408" y="6400800"/>
            <a:ext cx="686930" cy="228600"/>
          </a:xfrm>
          <a:prstGeom prst="rect">
            <a:avLst/>
          </a:prstGeom>
        </p:spPr>
        <p:txBody>
          <a:bodyPr/>
          <a:lstStyle/>
          <a:p>
            <a:fld id="{9E91F3BB-F7D0-F649-A242-7709B7249C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391438-EED7-DB71-A85B-359639CF2A2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553200" y="914400"/>
            <a:ext cx="4721208" cy="5038725"/>
          </a:xfrm>
        </p:spPr>
        <p:txBody>
          <a:bodyPr anchor="ctr"/>
          <a:lstStyle>
            <a:lvl1pPr>
              <a:spcBef>
                <a:spcPts val="600"/>
              </a:spcBef>
              <a:spcAft>
                <a:spcPts val="300"/>
              </a:spcAft>
              <a:defRPr sz="2000" b="0" i="0">
                <a:latin typeface="Libre Franklin Light" pitchFamily="2" charset="77"/>
              </a:defRPr>
            </a:lvl1pPr>
            <a:lvl2pPr>
              <a:defRPr sz="2000" b="0" i="0">
                <a:latin typeface="Libre Franklin Light" pitchFamily="2" charset="77"/>
              </a:defRPr>
            </a:lvl2pPr>
            <a:lvl3pPr>
              <a:defRPr sz="2000" b="0" i="0">
                <a:latin typeface="Libre Franklin Light" pitchFamily="2" charset="77"/>
              </a:defRPr>
            </a:lvl3pPr>
            <a:lvl4pPr>
              <a:defRPr sz="2000" b="0" i="0">
                <a:latin typeface="Libre Franklin Light" pitchFamily="2" charset="77"/>
              </a:defRPr>
            </a:lvl4pPr>
            <a:lvl5pPr>
              <a:defRPr sz="2000" b="0" i="0">
                <a:latin typeface="Libre Franklin Light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4BBDBE2-0F9B-2ADF-1F10-909E47479D3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4112970"/>
            <a:ext cx="7365380" cy="274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807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 Color Block Left Circle Sl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FFD6A4EB-A38C-ED91-C69B-593200D34D3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10800000" flipH="1" flipV="1">
            <a:off x="844607" y="918368"/>
            <a:ext cx="5021264" cy="5021264"/>
          </a:xfrm>
          <a:prstGeom prst="ellipse">
            <a:avLst/>
          </a:prstGeom>
          <a:solidFill>
            <a:schemeClr val="accent5"/>
          </a:solidFill>
        </p:spPr>
        <p:txBody>
          <a:bodyPr lIns="91440" tIns="91440" rIns="91440" bIns="91440">
            <a:noAutofit/>
          </a:bodyPr>
          <a:lstStyle>
            <a:lvl1pPr marL="0" indent="0" algn="ctr">
              <a:buNone/>
              <a:defRPr sz="800">
                <a:solidFill>
                  <a:schemeClr val="bg1">
                    <a:alpha val="25000"/>
                  </a:schemeClr>
                </a:solidFill>
              </a:defRPr>
            </a:lvl1pPr>
          </a:lstStyle>
          <a:p>
            <a:r>
              <a:rPr lang="en-US" dirty="0"/>
              <a:t>*Change color or insert image</a:t>
            </a:r>
          </a:p>
        </p:txBody>
      </p:sp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D347275D-8DFD-2238-0D36-02DE070EC1B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274408" y="6400800"/>
            <a:ext cx="686930" cy="228600"/>
          </a:xfrm>
          <a:prstGeom prst="rect">
            <a:avLst/>
          </a:prstGeom>
        </p:spPr>
        <p:txBody>
          <a:bodyPr/>
          <a:lstStyle/>
          <a:p>
            <a:fld id="{9E91F3BB-F7D0-F649-A242-7709B7249C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7467E47-16B9-C3D2-2B01-07B53F283E7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22936" y="1604168"/>
            <a:ext cx="4951472" cy="4331496"/>
          </a:xfrm>
        </p:spPr>
        <p:txBody>
          <a:bodyPr/>
          <a:lstStyle>
            <a:lvl1pPr marL="0" indent="0">
              <a:buNone/>
              <a:defRPr/>
            </a:lvl1pPr>
            <a:lvl2pPr marL="283464" indent="0">
              <a:buNone/>
              <a:defRPr/>
            </a:lvl2pPr>
            <a:lvl3pPr marL="564642" indent="0">
              <a:buNone/>
              <a:defRPr/>
            </a:lvl3pPr>
            <a:lvl4pPr marL="848106" indent="0">
              <a:buNone/>
              <a:defRPr/>
            </a:lvl4pPr>
            <a:lvl5pPr marL="113157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6CFFEF54-A14C-CB56-8890-C7F590FD1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2934" y="918368"/>
            <a:ext cx="4951473" cy="4572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84538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 Screensho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1F3246-C1A0-3F01-620D-4920A4F7224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322935" y="457200"/>
            <a:ext cx="5407025" cy="5943600"/>
          </a:xfrm>
          <a:prstGeom prst="roundRect">
            <a:avLst>
              <a:gd name="adj" fmla="val 2356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/>
        </p:spPr>
        <p:txBody>
          <a:bodyPr lIns="91440" tIns="91440" rIns="91440" bIns="91440"/>
          <a:lstStyle>
            <a:lvl1pPr marL="0" indent="0">
              <a:buNone/>
              <a:defRPr sz="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*Insert screenshot</a:t>
            </a:r>
          </a:p>
        </p:txBody>
      </p:sp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9FBC8B7C-EA26-48A3-518B-2C52C141408C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274408" y="6400800"/>
            <a:ext cx="686930" cy="228600"/>
          </a:xfrm>
          <a:prstGeom prst="rect">
            <a:avLst/>
          </a:prstGeom>
        </p:spPr>
        <p:txBody>
          <a:bodyPr/>
          <a:lstStyle/>
          <a:p>
            <a:fld id="{9E91F3BB-F7D0-F649-A242-7709B7249C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56">
            <a:extLst>
              <a:ext uri="{FF2B5EF4-FFF2-40B4-BE49-F238E27FC236}">
                <a16:creationId xmlns:a16="http://schemas.microsoft.com/office/drawing/2014/main" id="{80BAE70B-BEBC-2C3E-1D0F-073A4535F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5407025" cy="4572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9FB6CACF-E7D4-BD4C-3DD5-0836DF6CDBD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199" y="1143000"/>
            <a:ext cx="5407025" cy="5029200"/>
          </a:xfrm>
        </p:spPr>
        <p:txBody>
          <a:bodyPr/>
          <a:lstStyle>
            <a:lvl1pPr marL="0" indent="0">
              <a:buNone/>
              <a:defRPr/>
            </a:lvl1pPr>
            <a:lvl2pPr marL="283464" indent="0">
              <a:buNone/>
              <a:defRPr/>
            </a:lvl2pPr>
            <a:lvl3pPr marL="564642" indent="0">
              <a:buNone/>
              <a:defRPr/>
            </a:lvl3pPr>
            <a:lvl4pPr marL="848106" indent="0">
              <a:buNone/>
              <a:defRPr/>
            </a:lvl4pPr>
            <a:lvl5pPr marL="113157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6838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4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 Screensho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CC9FE53-883B-074E-D269-B16A62D585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US" sz="1400" dirty="0" err="1">
              <a:latin typeface="Libre Franklin" pitchFamily="2" charset="77"/>
            </a:endParaRP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2B8A936-0E7A-17A3-3250-5543610078F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57200" y="457200"/>
            <a:ext cx="5407025" cy="5943600"/>
          </a:xfrm>
          <a:prstGeom prst="roundRect">
            <a:avLst>
              <a:gd name="adj" fmla="val 2356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/>
        </p:spPr>
        <p:txBody>
          <a:bodyPr lIns="91440" tIns="91440" rIns="91440" bIns="91440"/>
          <a:lstStyle>
            <a:lvl1pPr marL="0" indent="0">
              <a:buNone/>
              <a:defRPr sz="800">
                <a:solidFill>
                  <a:schemeClr val="bg2">
                    <a:alpha val="25000"/>
                  </a:schemeClr>
                </a:solidFill>
              </a:defRPr>
            </a:lvl1pPr>
          </a:lstStyle>
          <a:p>
            <a:r>
              <a:rPr lang="en-US" dirty="0"/>
              <a:t>*Insert screenshot</a:t>
            </a:r>
          </a:p>
        </p:txBody>
      </p:sp>
      <p:sp>
        <p:nvSpPr>
          <p:cNvPr id="3" name="Slide Number Placeholder 8">
            <a:extLst>
              <a:ext uri="{FF2B5EF4-FFF2-40B4-BE49-F238E27FC236}">
                <a16:creationId xmlns:a16="http://schemas.microsoft.com/office/drawing/2014/main" id="{99822555-A6E2-135E-A797-ED6103B7B6E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274408" y="6400800"/>
            <a:ext cx="686930" cy="228600"/>
          </a:xfrm>
          <a:prstGeom prst="rect">
            <a:avLst/>
          </a:prstGeom>
        </p:spPr>
        <p:txBody>
          <a:bodyPr/>
          <a:lstStyle/>
          <a:p>
            <a:fld id="{9E91F3BB-F7D0-F649-A242-7709B7249C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FF45E735-E4D1-04FA-4EEE-6D3CE8487C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27775" y="1143000"/>
            <a:ext cx="5407025" cy="5029200"/>
          </a:xfrm>
        </p:spPr>
        <p:txBody>
          <a:bodyPr/>
          <a:lstStyle>
            <a:lvl1pPr marL="0" indent="0">
              <a:buNone/>
              <a:defRPr/>
            </a:lvl1pPr>
            <a:lvl2pPr marL="283464" indent="0">
              <a:buNone/>
              <a:defRPr/>
            </a:lvl2pPr>
            <a:lvl3pPr marL="564642" indent="0">
              <a:buNone/>
              <a:defRPr/>
            </a:lvl3pPr>
            <a:lvl4pPr marL="848106" indent="0">
              <a:buNone/>
              <a:defRPr/>
            </a:lvl4pPr>
            <a:lvl5pPr marL="113157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9">
            <a:extLst>
              <a:ext uri="{FF2B5EF4-FFF2-40B4-BE49-F238E27FC236}">
                <a16:creationId xmlns:a16="http://schemas.microsoft.com/office/drawing/2014/main" id="{2C360324-555E-4C51-5575-CB0821A98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7774" y="457200"/>
            <a:ext cx="5403977" cy="4572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889523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4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 Multi Screensho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5467E13F-52E4-B520-53F8-A5F5EC83CA9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143416" y="466922"/>
            <a:ext cx="2590797" cy="2852541"/>
          </a:xfrm>
          <a:prstGeom prst="roundRect">
            <a:avLst>
              <a:gd name="adj" fmla="val 4900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/>
        </p:spPr>
        <p:txBody>
          <a:bodyPr lIns="91440" tIns="91440" rIns="91440" bIns="91440"/>
          <a:lstStyle>
            <a:lvl1pPr marL="0" indent="0">
              <a:buNone/>
              <a:defRPr sz="800">
                <a:solidFill>
                  <a:schemeClr val="bg2">
                    <a:alpha val="25000"/>
                  </a:schemeClr>
                </a:solidFill>
              </a:defRPr>
            </a:lvl1pPr>
          </a:lstStyle>
          <a:p>
            <a:r>
              <a:rPr lang="en-US" dirty="0"/>
              <a:t>*Insert screenshot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6A1036-27E5-02FC-CB3B-9B15685FE97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324599" y="457200"/>
            <a:ext cx="2590215" cy="5943600"/>
          </a:xfrm>
          <a:prstGeom prst="roundRect">
            <a:avLst>
              <a:gd name="adj" fmla="val 4900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/>
        </p:spPr>
        <p:txBody>
          <a:bodyPr lIns="91440" tIns="91440" rIns="91440" bIns="91440"/>
          <a:lstStyle>
            <a:lvl1pPr marL="0" indent="0">
              <a:buNone/>
              <a:defRPr sz="800">
                <a:solidFill>
                  <a:schemeClr val="bg2">
                    <a:alpha val="25000"/>
                  </a:schemeClr>
                </a:solidFill>
              </a:defRPr>
            </a:lvl1pPr>
          </a:lstStyle>
          <a:p>
            <a:r>
              <a:rPr lang="en-US" dirty="0"/>
              <a:t>*Insert screenshot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93C0BA8-0D0B-44E4-84B2-40268FEC3B3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143417" y="3548062"/>
            <a:ext cx="2590798" cy="2852541"/>
          </a:xfrm>
          <a:prstGeom prst="roundRect">
            <a:avLst>
              <a:gd name="adj" fmla="val 4900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/>
        </p:spPr>
        <p:txBody>
          <a:bodyPr lIns="91440" tIns="91440" rIns="91440" bIns="91440"/>
          <a:lstStyle>
            <a:lvl1pPr marL="0" indent="0">
              <a:buNone/>
              <a:defRPr sz="800">
                <a:solidFill>
                  <a:schemeClr val="bg2">
                    <a:alpha val="25000"/>
                  </a:schemeClr>
                </a:solidFill>
              </a:defRPr>
            </a:lvl1pPr>
          </a:lstStyle>
          <a:p>
            <a:r>
              <a:rPr lang="en-US" dirty="0"/>
              <a:t>*Insert screenshot</a:t>
            </a:r>
          </a:p>
        </p:txBody>
      </p:sp>
      <p:sp>
        <p:nvSpPr>
          <p:cNvPr id="59" name="Slide Number Placeholder 8">
            <a:extLst>
              <a:ext uri="{FF2B5EF4-FFF2-40B4-BE49-F238E27FC236}">
                <a16:creationId xmlns:a16="http://schemas.microsoft.com/office/drawing/2014/main" id="{1BEC7BFB-B563-4B02-DC3F-F70C308CDF1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274408" y="6400800"/>
            <a:ext cx="686930" cy="228600"/>
          </a:xfrm>
          <a:prstGeom prst="rect">
            <a:avLst/>
          </a:prstGeom>
        </p:spPr>
        <p:txBody>
          <a:bodyPr/>
          <a:lstStyle/>
          <a:p>
            <a:fld id="{9E91F3BB-F7D0-F649-A242-7709B7249C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B28065B8-B3DC-4B02-E89F-EA4AA64B563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199" y="1143000"/>
            <a:ext cx="5407025" cy="5029200"/>
          </a:xfrm>
        </p:spPr>
        <p:txBody>
          <a:bodyPr/>
          <a:lstStyle>
            <a:lvl1pPr marL="0" indent="0">
              <a:buNone/>
              <a:defRPr/>
            </a:lvl1pPr>
            <a:lvl2pPr marL="283464" indent="0">
              <a:buNone/>
              <a:defRPr/>
            </a:lvl2pPr>
            <a:lvl3pPr marL="564642" indent="0">
              <a:buNone/>
              <a:defRPr/>
            </a:lvl3pPr>
            <a:lvl4pPr marL="848106" indent="0">
              <a:buNone/>
              <a:defRPr/>
            </a:lvl4pPr>
            <a:lvl5pPr marL="113157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8">
            <a:extLst>
              <a:ext uri="{FF2B5EF4-FFF2-40B4-BE49-F238E27FC236}">
                <a16:creationId xmlns:a16="http://schemas.microsoft.com/office/drawing/2014/main" id="{D3518C6F-B1AD-A44C-6963-F24F3B324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5407024" cy="4572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11869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 Multi Screensho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E4B3821-5F41-EE81-B3C6-2A7E942F040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US" sz="1400" dirty="0" err="1">
              <a:latin typeface="Libre Franklin" pitchFamily="2" charset="77"/>
            </a:endParaRP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85BB06FB-7D8A-0DF6-15D5-6CD47465C658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276154" y="466922"/>
            <a:ext cx="2590797" cy="2852541"/>
          </a:xfrm>
          <a:prstGeom prst="roundRect">
            <a:avLst>
              <a:gd name="adj" fmla="val 4900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/>
        </p:spPr>
        <p:txBody>
          <a:bodyPr lIns="91440" tIns="91440" rIns="91440" bIns="91440"/>
          <a:lstStyle>
            <a:lvl1pPr marL="0" indent="0">
              <a:buNone/>
              <a:defRPr sz="800">
                <a:solidFill>
                  <a:schemeClr val="bg2">
                    <a:alpha val="25000"/>
                  </a:schemeClr>
                </a:solidFill>
              </a:defRPr>
            </a:lvl1pPr>
          </a:lstStyle>
          <a:p>
            <a:r>
              <a:rPr lang="en-US" dirty="0"/>
              <a:t>*Insert screenshot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0216917E-347E-B1BC-D24B-2506E7CA0495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57337" y="457200"/>
            <a:ext cx="2590215" cy="5943600"/>
          </a:xfrm>
          <a:prstGeom prst="roundRect">
            <a:avLst>
              <a:gd name="adj" fmla="val 4900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/>
        </p:spPr>
        <p:txBody>
          <a:bodyPr lIns="91440" tIns="91440" rIns="91440" bIns="91440"/>
          <a:lstStyle>
            <a:lvl1pPr marL="0" indent="0">
              <a:buNone/>
              <a:defRPr sz="800">
                <a:solidFill>
                  <a:schemeClr val="bg2">
                    <a:alpha val="25000"/>
                  </a:schemeClr>
                </a:solidFill>
              </a:defRPr>
            </a:lvl1pPr>
          </a:lstStyle>
          <a:p>
            <a:r>
              <a:rPr lang="en-US" dirty="0"/>
              <a:t>*Insert screenshot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E490665F-284D-669D-E591-152C40D6AE63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3276155" y="3548062"/>
            <a:ext cx="2590798" cy="2852541"/>
          </a:xfrm>
          <a:prstGeom prst="roundRect">
            <a:avLst>
              <a:gd name="adj" fmla="val 4900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/>
        </p:spPr>
        <p:txBody>
          <a:bodyPr lIns="91440" tIns="91440" rIns="91440" bIns="91440"/>
          <a:lstStyle>
            <a:lvl1pPr marL="0" indent="0">
              <a:buNone/>
              <a:defRPr sz="800">
                <a:solidFill>
                  <a:schemeClr val="bg2">
                    <a:alpha val="25000"/>
                  </a:schemeClr>
                </a:solidFill>
              </a:defRPr>
            </a:lvl1pPr>
          </a:lstStyle>
          <a:p>
            <a:r>
              <a:rPr lang="en-US" dirty="0"/>
              <a:t>*Insert screenshot</a:t>
            </a:r>
          </a:p>
        </p:txBody>
      </p:sp>
      <p:sp>
        <p:nvSpPr>
          <p:cNvPr id="63" name="Text Placeholder 6">
            <a:extLst>
              <a:ext uri="{FF2B5EF4-FFF2-40B4-BE49-F238E27FC236}">
                <a16:creationId xmlns:a16="http://schemas.microsoft.com/office/drawing/2014/main" id="{DB51739E-2130-1842-3666-0439240920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24599" y="1146967"/>
            <a:ext cx="5410200" cy="5253635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7" name="Title 66">
            <a:extLst>
              <a:ext uri="{FF2B5EF4-FFF2-40B4-BE49-F238E27FC236}">
                <a16:creationId xmlns:a16="http://schemas.microsoft.com/office/drawing/2014/main" id="{3FBF6A8F-8EC7-54F6-856D-971D2FFF3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4599" y="457200"/>
            <a:ext cx="5410200" cy="4572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9" name="Slide Number Placeholder 8">
            <a:extLst>
              <a:ext uri="{FF2B5EF4-FFF2-40B4-BE49-F238E27FC236}">
                <a16:creationId xmlns:a16="http://schemas.microsoft.com/office/drawing/2014/main" id="{1BEC7BFB-B563-4B02-DC3F-F70C308CDF1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274408" y="6400800"/>
            <a:ext cx="686930" cy="228600"/>
          </a:xfrm>
          <a:prstGeom prst="rect">
            <a:avLst/>
          </a:prstGeom>
        </p:spPr>
        <p:txBody>
          <a:bodyPr/>
          <a:lstStyle/>
          <a:p>
            <a:fld id="{9E91F3BB-F7D0-F649-A242-7709B7249C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6437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x2 Screenshot Sl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390B75-F1B4-013C-7F91-870D1DAE6B8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324599" y="914397"/>
            <a:ext cx="4949809" cy="2286001"/>
          </a:xfrm>
          <a:prstGeom prst="roundRect">
            <a:avLst>
              <a:gd name="adj" fmla="val 4900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/>
        </p:spPr>
        <p:txBody>
          <a:bodyPr lIns="91440" tIns="91440" rIns="91440" bIns="91440"/>
          <a:lstStyle>
            <a:lvl1pPr marL="0" indent="0">
              <a:buNone/>
              <a:defRPr sz="800">
                <a:solidFill>
                  <a:schemeClr val="bg2">
                    <a:alpha val="25000"/>
                  </a:schemeClr>
                </a:solidFill>
              </a:defRPr>
            </a:lvl1pPr>
          </a:lstStyle>
          <a:p>
            <a:r>
              <a:rPr lang="en-US" dirty="0"/>
              <a:t>*Insert screenshot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4C3F87E6-EEE3-7138-5B53-E3DA5188E01F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14397" y="3657600"/>
            <a:ext cx="4949809" cy="2286001"/>
          </a:xfrm>
          <a:prstGeom prst="roundRect">
            <a:avLst>
              <a:gd name="adj" fmla="val 4900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/>
        </p:spPr>
        <p:txBody>
          <a:bodyPr lIns="91440" tIns="91440" rIns="91440" bIns="91440"/>
          <a:lstStyle>
            <a:lvl1pPr marL="0" indent="0">
              <a:buNone/>
              <a:defRPr sz="800">
                <a:solidFill>
                  <a:schemeClr val="bg2">
                    <a:alpha val="25000"/>
                  </a:schemeClr>
                </a:solidFill>
              </a:defRPr>
            </a:lvl1pPr>
          </a:lstStyle>
          <a:p>
            <a:r>
              <a:rPr lang="en-US" dirty="0"/>
              <a:t>*Insert screenshot</a:t>
            </a:r>
          </a:p>
        </p:txBody>
      </p:sp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4F6A6142-06C8-7185-E00A-295710D2B8E6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274408" y="6400800"/>
            <a:ext cx="686930" cy="228600"/>
          </a:xfrm>
          <a:prstGeom prst="rect">
            <a:avLst/>
          </a:prstGeom>
        </p:spPr>
        <p:txBody>
          <a:bodyPr/>
          <a:lstStyle/>
          <a:p>
            <a:fld id="{9E91F3BB-F7D0-F649-A242-7709B7249C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A8F1733A-936A-D125-03E8-81FA696605B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22936" y="3653630"/>
            <a:ext cx="4951472" cy="2286002"/>
          </a:xfrm>
        </p:spPr>
        <p:txBody>
          <a:bodyPr anchor="ctr"/>
          <a:lstStyle>
            <a:lvl1pPr marL="0" indent="0" algn="l">
              <a:buNone/>
              <a:defRPr sz="2000" b="0" i="0">
                <a:latin typeface="Libre Franklin Light" pitchFamily="2" charset="77"/>
              </a:defRPr>
            </a:lvl1pPr>
            <a:lvl2pPr marL="457200" indent="0">
              <a:buNone/>
              <a:defRPr sz="2000" b="0" i="0">
                <a:latin typeface="Libre Franklin Light" pitchFamily="2" charset="77"/>
              </a:defRPr>
            </a:lvl2pPr>
            <a:lvl3pPr marL="914400" indent="0">
              <a:buNone/>
              <a:defRPr sz="2000" b="0" i="0">
                <a:latin typeface="Libre Franklin Light" pitchFamily="2" charset="77"/>
              </a:defRPr>
            </a:lvl3pPr>
            <a:lvl4pPr marL="1371600" indent="0">
              <a:buNone/>
              <a:defRPr sz="2000" b="0" i="0">
                <a:latin typeface="Libre Franklin Light" pitchFamily="2" charset="77"/>
              </a:defRPr>
            </a:lvl4pPr>
            <a:lvl5pPr marL="1828800" indent="0">
              <a:buNone/>
              <a:defRPr sz="2000" b="0" i="0">
                <a:latin typeface="Libre Franklin Light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D5A7C10-84AC-AC9A-A994-C40717D99D9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12734" y="911300"/>
            <a:ext cx="4951472" cy="2286002"/>
          </a:xfrm>
        </p:spPr>
        <p:txBody>
          <a:bodyPr anchor="ctr"/>
          <a:lstStyle>
            <a:lvl1pPr marL="0" indent="0" algn="r">
              <a:buNone/>
              <a:defRPr sz="2000" b="0" i="0">
                <a:latin typeface="Libre Franklin Light" pitchFamily="2" charset="77"/>
              </a:defRPr>
            </a:lvl1pPr>
            <a:lvl2pPr marL="457200" indent="0">
              <a:buNone/>
              <a:defRPr sz="2000" b="0" i="0">
                <a:latin typeface="Libre Franklin Light" pitchFamily="2" charset="77"/>
              </a:defRPr>
            </a:lvl2pPr>
            <a:lvl3pPr marL="914400" indent="0">
              <a:buNone/>
              <a:defRPr sz="2000" b="0" i="0">
                <a:latin typeface="Libre Franklin Light" pitchFamily="2" charset="77"/>
              </a:defRPr>
            </a:lvl3pPr>
            <a:lvl4pPr marL="1371600" indent="0">
              <a:buNone/>
              <a:defRPr sz="2000" b="0" i="0">
                <a:latin typeface="Libre Franklin Light" pitchFamily="2" charset="77"/>
              </a:defRPr>
            </a:lvl4pPr>
            <a:lvl5pPr marL="1828800" indent="0">
              <a:buNone/>
              <a:defRPr sz="2000" b="0" i="0">
                <a:latin typeface="Libre Franklin Light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24728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creenshot w/ Color Block BG Sl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60229F0E-A427-880F-7D02-3EBB43E05A3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 rot="10800000" flipH="1" flipV="1">
            <a:off x="0" y="0"/>
            <a:ext cx="12192000" cy="6858000"/>
          </a:xfrm>
          <a:solidFill>
            <a:schemeClr val="accent3"/>
          </a:solidFill>
        </p:spPr>
        <p:txBody>
          <a:bodyPr lIns="91440" tIns="91440" rIns="91440" bIns="91440">
            <a:noAutofit/>
          </a:bodyPr>
          <a:lstStyle>
            <a:lvl1pPr marL="0" indent="0">
              <a:buNone/>
              <a:defRPr sz="800">
                <a:solidFill>
                  <a:schemeClr val="bg2">
                    <a:alpha val="25000"/>
                  </a:schemeClr>
                </a:solidFill>
              </a:defRPr>
            </a:lvl1pPr>
          </a:lstStyle>
          <a:p>
            <a:r>
              <a:rPr lang="en-US" dirty="0"/>
              <a:t>*Add Picture or Background Color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C7239E-8140-9BB4-6231-5F0003F8AF3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14400" y="914400"/>
            <a:ext cx="10361672" cy="5038725"/>
          </a:xfrm>
          <a:prstGeom prst="roundRect">
            <a:avLst>
              <a:gd name="adj" fmla="val 2356"/>
            </a:avLst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635000" dist="317500" dir="8100000" algn="tr" rotWithShape="0">
              <a:prstClr val="black">
                <a:alpha val="10000"/>
              </a:prstClr>
            </a:outerShdw>
          </a:effectLst>
        </p:spPr>
        <p:txBody>
          <a:bodyPr lIns="91440" tIns="91440" rIns="91440" bIns="91440"/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*Insert screenshot</a:t>
            </a:r>
          </a:p>
        </p:txBody>
      </p:sp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84E0D93B-165F-A4E8-E8BF-4E599FF87D8C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274408" y="6400800"/>
            <a:ext cx="686930" cy="228600"/>
          </a:xfrm>
          <a:prstGeom prst="rect">
            <a:avLst/>
          </a:prstGeom>
        </p:spPr>
        <p:txBody>
          <a:bodyPr/>
          <a:lstStyle/>
          <a:p>
            <a:fld id="{9E91F3BB-F7D0-F649-A242-7709B7249C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547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 Screenshot w/ Color Block Left Sl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7BA6AB35-6114-1A6A-24CA-978BE5EA0B4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 rot="10800000" flipH="1" flipV="1">
            <a:off x="0" y="0"/>
            <a:ext cx="5407144" cy="6858000"/>
          </a:xfrm>
          <a:solidFill>
            <a:schemeClr val="accent1"/>
          </a:solidFill>
        </p:spPr>
        <p:txBody>
          <a:bodyPr lIns="91440" tIns="91440" rIns="91440" bIns="91440">
            <a:noAutofit/>
          </a:bodyPr>
          <a:lstStyle>
            <a:lvl1pPr marL="0" indent="0">
              <a:buNone/>
              <a:defRPr sz="800">
                <a:solidFill>
                  <a:schemeClr val="bg1">
                    <a:alpha val="25000"/>
                  </a:schemeClr>
                </a:solidFill>
              </a:defRPr>
            </a:lvl1pPr>
          </a:lstStyle>
          <a:p>
            <a:r>
              <a:rPr lang="en-US" dirty="0"/>
              <a:t>*Add Picture or Background Color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C7239E-8140-9BB4-6231-5F0003F8AF3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324600" y="914400"/>
            <a:ext cx="4951472" cy="5038725"/>
          </a:xfrm>
          <a:prstGeom prst="roundRect">
            <a:avLst>
              <a:gd name="adj" fmla="val 2356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/>
        </p:spPr>
        <p:txBody>
          <a:bodyPr lIns="91440" tIns="91440" rIns="91440" bIns="91440"/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*Insert screenshot</a:t>
            </a:r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0AB26764-A8B6-4BAF-4A0C-3A19B31C66D5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274408" y="6400800"/>
            <a:ext cx="686930" cy="228600"/>
          </a:xfrm>
          <a:prstGeom prst="rect">
            <a:avLst/>
          </a:prstGeom>
        </p:spPr>
        <p:txBody>
          <a:bodyPr/>
          <a:lstStyle/>
          <a:p>
            <a:fld id="{9E91F3BB-F7D0-F649-A242-7709B7249C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8571587-BA5D-110C-3570-D14D7E7E530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14400" y="914400"/>
            <a:ext cx="3578344" cy="5025232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83464" indent="0">
              <a:buNone/>
              <a:defRPr>
                <a:solidFill>
                  <a:schemeClr val="bg1"/>
                </a:solidFill>
              </a:defRPr>
            </a:lvl2pPr>
            <a:lvl3pPr marL="564642" indent="0">
              <a:buNone/>
              <a:defRPr>
                <a:solidFill>
                  <a:schemeClr val="bg1"/>
                </a:solidFill>
              </a:defRPr>
            </a:lvl3pPr>
            <a:lvl4pPr marL="848106" indent="0">
              <a:buNone/>
              <a:defRPr>
                <a:solidFill>
                  <a:schemeClr val="bg1"/>
                </a:solidFill>
              </a:defRPr>
            </a:lvl4pPr>
            <a:lvl5pPr marL="113157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42027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 Multi Screenshot w/ Color Block Left Sl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7BA6AB35-6114-1A6A-24CA-978BE5EA0B4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 rot="10800000" flipH="1" flipV="1">
            <a:off x="0" y="0"/>
            <a:ext cx="5407144" cy="6858000"/>
          </a:xfrm>
          <a:solidFill>
            <a:schemeClr val="accent1"/>
          </a:solidFill>
        </p:spPr>
        <p:txBody>
          <a:bodyPr lIns="91440" tIns="91440" rIns="91440" bIns="91440">
            <a:noAutofit/>
          </a:bodyPr>
          <a:lstStyle>
            <a:lvl1pPr marL="0" indent="0">
              <a:buNone/>
              <a:defRPr sz="800">
                <a:solidFill>
                  <a:schemeClr val="bg1">
                    <a:alpha val="25000"/>
                  </a:schemeClr>
                </a:solidFill>
              </a:defRPr>
            </a:lvl1pPr>
          </a:lstStyle>
          <a:p>
            <a:r>
              <a:rPr lang="en-US" dirty="0"/>
              <a:t>*Add Picture or Background Color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DADD53AB-0F47-D7B7-2296-DFDE540EA48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915400" y="914401"/>
            <a:ext cx="2362200" cy="2405062"/>
          </a:xfrm>
          <a:prstGeom prst="roundRect">
            <a:avLst>
              <a:gd name="adj" fmla="val 4900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/>
        </p:spPr>
        <p:txBody>
          <a:bodyPr lIns="91440" tIns="91440" rIns="91440" bIns="91440"/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*Insert screenshot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0073087-1970-4424-C241-C8900FA68DE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324600" y="914400"/>
            <a:ext cx="2362200" cy="5038725"/>
          </a:xfrm>
          <a:prstGeom prst="roundRect">
            <a:avLst>
              <a:gd name="adj" fmla="val 4900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/>
        </p:spPr>
        <p:txBody>
          <a:bodyPr lIns="91440" tIns="91440" rIns="91440" bIns="91440"/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*Insert screenshot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6FCAA7DD-5E85-6278-1056-0F56D7FF1B3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915400" y="3548063"/>
            <a:ext cx="2362200" cy="2405062"/>
          </a:xfrm>
          <a:prstGeom prst="roundRect">
            <a:avLst>
              <a:gd name="adj" fmla="val 4900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/>
        </p:spPr>
        <p:txBody>
          <a:bodyPr lIns="91440" tIns="91440" rIns="91440" bIns="91440"/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*Insert screenshot</a:t>
            </a:r>
          </a:p>
        </p:txBody>
      </p:sp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41D02C01-4EBA-9932-DFC9-7CBACAB16D23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274408" y="6400800"/>
            <a:ext cx="686930" cy="228600"/>
          </a:xfrm>
          <a:prstGeom prst="rect">
            <a:avLst/>
          </a:prstGeom>
        </p:spPr>
        <p:txBody>
          <a:bodyPr/>
          <a:lstStyle/>
          <a:p>
            <a:fld id="{9E91F3BB-F7D0-F649-A242-7709B7249C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59BADB6E-4978-00E2-0290-FAC85035080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14400" y="914400"/>
            <a:ext cx="3578344" cy="5025232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83464" indent="0">
              <a:buNone/>
              <a:defRPr>
                <a:solidFill>
                  <a:schemeClr val="bg1"/>
                </a:solidFill>
              </a:defRPr>
            </a:lvl2pPr>
            <a:lvl3pPr marL="564642" indent="0">
              <a:buNone/>
              <a:defRPr>
                <a:solidFill>
                  <a:schemeClr val="bg1"/>
                </a:solidFill>
              </a:defRPr>
            </a:lvl3pPr>
            <a:lvl4pPr marL="848106" indent="0">
              <a:buNone/>
              <a:defRPr>
                <a:solidFill>
                  <a:schemeClr val="bg1"/>
                </a:solidFill>
              </a:defRPr>
            </a:lvl4pPr>
            <a:lvl5pPr marL="113157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3498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ighlight 1">
    <p:bg>
      <p:bgPr>
        <a:solidFill>
          <a:srgbClr val="0030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C00E7B1-958F-7778-294E-076A9A025D2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0"/>
            <a:ext cx="12192000" cy="68580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indent="0">
              <a:buNone/>
              <a:defRPr sz="800">
                <a:solidFill>
                  <a:schemeClr val="bg1">
                    <a:alpha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*Change color with ‘Shape Format’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B184B6BA-A80C-2E70-0382-F575739912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14401"/>
            <a:ext cx="10363200" cy="5029200"/>
          </a:xfrm>
        </p:spPr>
        <p:txBody>
          <a:bodyPr tIns="274320" anchor="ctr"/>
          <a:lstStyle>
            <a:lvl1pPr marL="0" indent="0" algn="ctr">
              <a:lnSpc>
                <a:spcPct val="75000"/>
              </a:lnSpc>
              <a:buNone/>
              <a:defRPr sz="9600" b="0" i="0">
                <a:solidFill>
                  <a:schemeClr val="bg1"/>
                </a:solidFill>
                <a:latin typeface="Bebas Neue Regular" panose="020B0606020202050201" pitchFamily="34" charset="77"/>
              </a:defRPr>
            </a:lvl1pPr>
            <a:lvl2pPr marL="457200" indent="0" algn="ctr">
              <a:buNone/>
              <a:defRPr sz="7200">
                <a:solidFill>
                  <a:schemeClr val="bg1"/>
                </a:solidFill>
                <a:latin typeface="Bebas Neue Regular" panose="020B0606020202050201" pitchFamily="34" charset="77"/>
              </a:defRPr>
            </a:lvl2pPr>
            <a:lvl3pPr marL="914400" indent="0" algn="ctr">
              <a:buNone/>
              <a:defRPr sz="7200">
                <a:solidFill>
                  <a:schemeClr val="bg1"/>
                </a:solidFill>
                <a:latin typeface="Bebas Neue Regular" panose="020B0606020202050201" pitchFamily="34" charset="77"/>
              </a:defRPr>
            </a:lvl3pPr>
            <a:lvl4pPr marL="1371600" indent="0" algn="ctr">
              <a:buNone/>
              <a:defRPr sz="7200">
                <a:solidFill>
                  <a:schemeClr val="bg1"/>
                </a:solidFill>
                <a:latin typeface="Bebas Neue Regular" panose="020B0606020202050201" pitchFamily="34" charset="77"/>
              </a:defRPr>
            </a:lvl4pPr>
            <a:lvl5pPr marL="1828800" indent="0" algn="ctr">
              <a:buNone/>
              <a:defRPr sz="7200">
                <a:solidFill>
                  <a:schemeClr val="bg1"/>
                </a:solidFill>
                <a:latin typeface="Bebas Neue Regular" panose="020B0606020202050201" pitchFamily="34" charset="77"/>
              </a:defRPr>
            </a:lvl5pPr>
          </a:lstStyle>
          <a:p>
            <a:pPr lvl="0"/>
            <a:r>
              <a:rPr lang="en-US" dirty="0"/>
              <a:t>Highlight slide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80D597-E181-1540-540A-D18FF5D5E7F2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274408" y="6400800"/>
            <a:ext cx="686930" cy="228600"/>
          </a:xfrm>
          <a:prstGeom prst="rect">
            <a:avLst/>
          </a:prstGeom>
        </p:spPr>
        <p:txBody>
          <a:bodyPr/>
          <a:lstStyle/>
          <a:p>
            <a:fld id="{9E91F3BB-F7D0-F649-A242-7709B7249C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05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eake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E4546C-7CA9-473B-14EB-858C22B4586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274408" y="6400800"/>
            <a:ext cx="686930" cy="228600"/>
          </a:xfrm>
          <a:prstGeom prst="rect">
            <a:avLst/>
          </a:prstGeom>
        </p:spPr>
        <p:txBody>
          <a:bodyPr/>
          <a:lstStyle/>
          <a:p>
            <a:fld id="{9E91F3BB-F7D0-F649-A242-7709B7249C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E34D7861-7557-B998-075A-21A0D16814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8724" y="914400"/>
            <a:ext cx="11274552" cy="228600"/>
          </a:xfrm>
        </p:spPr>
        <p:txBody>
          <a:bodyPr anchor="ctr"/>
          <a:lstStyle>
            <a:lvl1pPr marL="0" indent="0" algn="ctr">
              <a:buNone/>
              <a:defRPr sz="1000" spc="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INTRODUCTIONS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E6B6F5CA-D004-4BB4-BF74-DE237726639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0031" y="4163666"/>
            <a:ext cx="2640490" cy="1090424"/>
          </a:xfrm>
        </p:spPr>
        <p:txBody>
          <a:bodyPr anchor="b"/>
          <a:lstStyle>
            <a:lvl1pPr marL="0" indent="0" algn="ctr">
              <a:lnSpc>
                <a:spcPct val="68000"/>
              </a:lnSpc>
              <a:buNone/>
              <a:defRPr sz="4000" b="0" i="0">
                <a:solidFill>
                  <a:schemeClr val="tx2"/>
                </a:solidFill>
                <a:latin typeface="Bebas Neue Regular" panose="020B0606020202050201" pitchFamily="34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Strategist Name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9272C30C-05F8-F836-C042-5C87A0E06E7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40949" y="1932994"/>
            <a:ext cx="2005482" cy="2005482"/>
          </a:xfrm>
          <a:prstGeom prst="ellipse">
            <a:avLst/>
          </a:prstGeom>
          <a:noFill/>
        </p:spPr>
        <p:txBody>
          <a:bodyPr/>
          <a:lstStyle>
            <a:lvl1pPr marL="0" indent="0" algn="ctr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*Insert Headshot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6AD650E6-8616-DF05-960E-0024BF1A364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70031" y="5254090"/>
            <a:ext cx="2640490" cy="320040"/>
          </a:xfrm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Libre Franklin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472943DB-19EC-1AE4-3584-47512DE7091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35717" y="4163666"/>
            <a:ext cx="2640490" cy="1090424"/>
          </a:xfrm>
        </p:spPr>
        <p:txBody>
          <a:bodyPr anchor="b"/>
          <a:lstStyle>
            <a:lvl1pPr marL="0" indent="0" algn="ctr">
              <a:lnSpc>
                <a:spcPct val="68000"/>
              </a:lnSpc>
              <a:buNone/>
              <a:defRPr sz="4000" b="0" i="0">
                <a:solidFill>
                  <a:schemeClr val="tx2"/>
                </a:solidFill>
                <a:latin typeface="Bebas Neue Regular" panose="020B0606020202050201" pitchFamily="34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Strategist Name</a:t>
            </a:r>
          </a:p>
        </p:txBody>
      </p:sp>
      <p:sp>
        <p:nvSpPr>
          <p:cNvPr id="31" name="Picture Placeholder 5">
            <a:extLst>
              <a:ext uri="{FF2B5EF4-FFF2-40B4-BE49-F238E27FC236}">
                <a16:creationId xmlns:a16="http://schemas.microsoft.com/office/drawing/2014/main" id="{784C2D47-88C2-E06D-1D0F-BA010045D38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3715189" y="1932994"/>
            <a:ext cx="2005482" cy="2005482"/>
          </a:xfrm>
          <a:prstGeom prst="ellipse">
            <a:avLst/>
          </a:prstGeom>
          <a:noFill/>
        </p:spPr>
        <p:txBody>
          <a:bodyPr/>
          <a:lstStyle>
            <a:lvl1pPr marL="0" indent="0" algn="ctr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*Insert Headshot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7EC37AB1-8C0B-B545-B5A8-EA493523B6E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335717" y="5254090"/>
            <a:ext cx="2640490" cy="320040"/>
          </a:xfrm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Libre Franklin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8D281AFA-2631-66FB-DAD6-A8C5F6162AA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244625" y="4163666"/>
            <a:ext cx="2640490" cy="1090424"/>
          </a:xfrm>
        </p:spPr>
        <p:txBody>
          <a:bodyPr anchor="b"/>
          <a:lstStyle>
            <a:lvl1pPr marL="0" indent="0" algn="ctr">
              <a:lnSpc>
                <a:spcPct val="68000"/>
              </a:lnSpc>
              <a:buNone/>
              <a:defRPr sz="4000" b="0" i="0">
                <a:solidFill>
                  <a:schemeClr val="tx2"/>
                </a:solidFill>
                <a:latin typeface="Bebas Neue Regular" panose="020B0606020202050201" pitchFamily="34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Strategist Name</a:t>
            </a:r>
          </a:p>
        </p:txBody>
      </p:sp>
      <p:sp>
        <p:nvSpPr>
          <p:cNvPr id="34" name="Picture Placeholder 5">
            <a:extLst>
              <a:ext uri="{FF2B5EF4-FFF2-40B4-BE49-F238E27FC236}">
                <a16:creationId xmlns:a16="http://schemas.microsoft.com/office/drawing/2014/main" id="{A992175B-80D3-983B-6452-33095D5E1F53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6589429" y="1932994"/>
            <a:ext cx="2005482" cy="2005482"/>
          </a:xfrm>
          <a:prstGeom prst="ellipse">
            <a:avLst/>
          </a:prstGeom>
          <a:noFill/>
        </p:spPr>
        <p:txBody>
          <a:bodyPr/>
          <a:lstStyle>
            <a:lvl1pPr marL="0" indent="0" algn="ctr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*Insert Headshot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DDC000B1-5F7C-80DF-C871-7B5EF799507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244625" y="5254090"/>
            <a:ext cx="2640490" cy="320040"/>
          </a:xfrm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Libre Franklin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173A8F6B-14CC-D5FF-D064-BB05623066D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092751" y="4163666"/>
            <a:ext cx="2640490" cy="1090424"/>
          </a:xfrm>
        </p:spPr>
        <p:txBody>
          <a:bodyPr anchor="b"/>
          <a:lstStyle>
            <a:lvl1pPr marL="0" indent="0" algn="ctr">
              <a:lnSpc>
                <a:spcPct val="68000"/>
              </a:lnSpc>
              <a:buNone/>
              <a:defRPr sz="4000" b="0" i="0">
                <a:solidFill>
                  <a:schemeClr val="tx2"/>
                </a:solidFill>
                <a:latin typeface="Bebas Neue Regular" panose="020B0606020202050201" pitchFamily="34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Strategist Name</a:t>
            </a:r>
          </a:p>
        </p:txBody>
      </p:sp>
      <p:sp>
        <p:nvSpPr>
          <p:cNvPr id="37" name="Picture Placeholder 5">
            <a:extLst>
              <a:ext uri="{FF2B5EF4-FFF2-40B4-BE49-F238E27FC236}">
                <a16:creationId xmlns:a16="http://schemas.microsoft.com/office/drawing/2014/main" id="{07FE9ECA-E331-DC95-3B27-55CCCCF5B4B0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9463669" y="1932994"/>
            <a:ext cx="2005482" cy="2005482"/>
          </a:xfrm>
          <a:prstGeom prst="ellipse">
            <a:avLst/>
          </a:prstGeom>
          <a:noFill/>
        </p:spPr>
        <p:txBody>
          <a:bodyPr/>
          <a:lstStyle>
            <a:lvl1pPr marL="0" indent="0" algn="ctr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*Insert Headshot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6CE6AA51-2DA8-9BBD-928B-F69358F57AE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092751" y="5254090"/>
            <a:ext cx="2640490" cy="320040"/>
          </a:xfrm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Libre Franklin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492480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ighlight 2">
    <p:bg>
      <p:bgPr>
        <a:solidFill>
          <a:srgbClr val="0030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C00E7B1-958F-7778-294E-076A9A025D2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0"/>
            <a:ext cx="12192000" cy="6858000"/>
          </a:xfrm>
          <a:solidFill>
            <a:schemeClr val="accent2"/>
          </a:solidFill>
        </p:spPr>
        <p:txBody>
          <a:bodyPr lIns="91440" tIns="91440" rIns="91440" bIns="91440"/>
          <a:lstStyle>
            <a:lvl1pPr marL="0" indent="0">
              <a:buNone/>
              <a:defRPr sz="800">
                <a:solidFill>
                  <a:schemeClr val="bg1">
                    <a:alpha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*Change color with ‘Shape Format’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B184B6BA-A80C-2E70-0382-F575739912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14401"/>
            <a:ext cx="10363200" cy="5029200"/>
          </a:xfrm>
        </p:spPr>
        <p:txBody>
          <a:bodyPr tIns="274320" anchor="ctr"/>
          <a:lstStyle>
            <a:lvl1pPr marL="0" indent="0" algn="ctr">
              <a:lnSpc>
                <a:spcPct val="75000"/>
              </a:lnSpc>
              <a:buNone/>
              <a:defRPr sz="9600" b="0" i="0">
                <a:solidFill>
                  <a:schemeClr val="bg1"/>
                </a:solidFill>
                <a:latin typeface="Bebas Neue Regular" panose="020B0606020202050201" pitchFamily="34" charset="77"/>
              </a:defRPr>
            </a:lvl1pPr>
            <a:lvl2pPr marL="457200" indent="0" algn="ctr">
              <a:buNone/>
              <a:defRPr sz="7200">
                <a:solidFill>
                  <a:schemeClr val="bg1"/>
                </a:solidFill>
                <a:latin typeface="Bebas Neue Regular" panose="020B0606020202050201" pitchFamily="34" charset="77"/>
              </a:defRPr>
            </a:lvl2pPr>
            <a:lvl3pPr marL="914400" indent="0" algn="ctr">
              <a:buNone/>
              <a:defRPr sz="7200">
                <a:solidFill>
                  <a:schemeClr val="bg1"/>
                </a:solidFill>
                <a:latin typeface="Bebas Neue Regular" panose="020B0606020202050201" pitchFamily="34" charset="77"/>
              </a:defRPr>
            </a:lvl3pPr>
            <a:lvl4pPr marL="1371600" indent="0" algn="ctr">
              <a:buNone/>
              <a:defRPr sz="7200">
                <a:solidFill>
                  <a:schemeClr val="bg1"/>
                </a:solidFill>
                <a:latin typeface="Bebas Neue Regular" panose="020B0606020202050201" pitchFamily="34" charset="77"/>
              </a:defRPr>
            </a:lvl4pPr>
            <a:lvl5pPr marL="1828800" indent="0" algn="ctr">
              <a:buNone/>
              <a:defRPr sz="7200">
                <a:solidFill>
                  <a:schemeClr val="bg1"/>
                </a:solidFill>
                <a:latin typeface="Bebas Neue Regular" panose="020B0606020202050201" pitchFamily="34" charset="77"/>
              </a:defRPr>
            </a:lvl5pPr>
          </a:lstStyle>
          <a:p>
            <a:pPr lvl="0"/>
            <a:r>
              <a:rPr lang="en-US" dirty="0"/>
              <a:t>Highlight slide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80D597-E181-1540-540A-D18FF5D5E7F2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274408" y="6400800"/>
            <a:ext cx="686930" cy="228600"/>
          </a:xfrm>
          <a:prstGeom prst="rect">
            <a:avLst/>
          </a:prstGeom>
        </p:spPr>
        <p:txBody>
          <a:bodyPr/>
          <a:lstStyle/>
          <a:p>
            <a:fld id="{9E91F3BB-F7D0-F649-A242-7709B7249C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5658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ighlight 3">
    <p:bg>
      <p:bgPr>
        <a:solidFill>
          <a:srgbClr val="0030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C00E7B1-958F-7778-294E-076A9A025D2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0"/>
            <a:ext cx="12192000" cy="6858000"/>
          </a:xfrm>
          <a:solidFill>
            <a:schemeClr val="accent3"/>
          </a:solidFill>
        </p:spPr>
        <p:txBody>
          <a:bodyPr lIns="91440" tIns="91440" rIns="91440" bIns="91440"/>
          <a:lstStyle>
            <a:lvl1pPr marL="0" indent="0">
              <a:buNone/>
              <a:defRPr sz="800">
                <a:solidFill>
                  <a:schemeClr val="bg1">
                    <a:alpha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*Change color with ‘Shape Format’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B184B6BA-A80C-2E70-0382-F575739912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14401"/>
            <a:ext cx="10363200" cy="5029200"/>
          </a:xfrm>
        </p:spPr>
        <p:txBody>
          <a:bodyPr tIns="274320" anchor="ctr"/>
          <a:lstStyle>
            <a:lvl1pPr marL="0" indent="0" algn="ctr">
              <a:lnSpc>
                <a:spcPct val="75000"/>
              </a:lnSpc>
              <a:buNone/>
              <a:defRPr sz="9600" b="0" i="0">
                <a:solidFill>
                  <a:schemeClr val="tx2"/>
                </a:solidFill>
                <a:latin typeface="Bebas Neue Regular" panose="020B0606020202050201" pitchFamily="34" charset="77"/>
              </a:defRPr>
            </a:lvl1pPr>
            <a:lvl2pPr marL="457200" indent="0" algn="ctr">
              <a:buNone/>
              <a:defRPr sz="7200">
                <a:solidFill>
                  <a:schemeClr val="bg1"/>
                </a:solidFill>
                <a:latin typeface="Bebas Neue Regular" panose="020B0606020202050201" pitchFamily="34" charset="77"/>
              </a:defRPr>
            </a:lvl2pPr>
            <a:lvl3pPr marL="914400" indent="0" algn="ctr">
              <a:buNone/>
              <a:defRPr sz="7200">
                <a:solidFill>
                  <a:schemeClr val="bg1"/>
                </a:solidFill>
                <a:latin typeface="Bebas Neue Regular" panose="020B0606020202050201" pitchFamily="34" charset="77"/>
              </a:defRPr>
            </a:lvl3pPr>
            <a:lvl4pPr marL="1371600" indent="0" algn="ctr">
              <a:buNone/>
              <a:defRPr sz="7200">
                <a:solidFill>
                  <a:schemeClr val="bg1"/>
                </a:solidFill>
                <a:latin typeface="Bebas Neue Regular" panose="020B0606020202050201" pitchFamily="34" charset="77"/>
              </a:defRPr>
            </a:lvl4pPr>
            <a:lvl5pPr marL="1828800" indent="0" algn="ctr">
              <a:buNone/>
              <a:defRPr sz="7200">
                <a:solidFill>
                  <a:schemeClr val="bg1"/>
                </a:solidFill>
                <a:latin typeface="Bebas Neue Regular" panose="020B0606020202050201" pitchFamily="34" charset="77"/>
              </a:defRPr>
            </a:lvl5pPr>
          </a:lstStyle>
          <a:p>
            <a:pPr lvl="0"/>
            <a:r>
              <a:rPr lang="en-US" dirty="0"/>
              <a:t>Highlight slide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80D597-E181-1540-540A-D18FF5D5E7F2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274408" y="6400800"/>
            <a:ext cx="686930" cy="228600"/>
          </a:xfrm>
          <a:prstGeom prst="rect">
            <a:avLst/>
          </a:prstGeom>
        </p:spPr>
        <p:txBody>
          <a:bodyPr/>
          <a:lstStyle/>
          <a:p>
            <a:fld id="{9E91F3BB-F7D0-F649-A242-7709B7249C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3346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ighlight 4">
    <p:bg>
      <p:bgPr>
        <a:solidFill>
          <a:srgbClr val="0030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C00E7B1-958F-7778-294E-076A9A025D2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0"/>
            <a:ext cx="12192000" cy="6858000"/>
          </a:xfrm>
          <a:solidFill>
            <a:schemeClr val="accent5"/>
          </a:solidFill>
        </p:spPr>
        <p:txBody>
          <a:bodyPr lIns="91440" tIns="91440" rIns="91440" bIns="91440"/>
          <a:lstStyle>
            <a:lvl1pPr marL="0" indent="0">
              <a:buNone/>
              <a:defRPr sz="800">
                <a:solidFill>
                  <a:schemeClr val="bg1">
                    <a:alpha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*Change color with ‘Shape Format’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B184B6BA-A80C-2E70-0382-F575739912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14401"/>
            <a:ext cx="10363200" cy="5029200"/>
          </a:xfrm>
        </p:spPr>
        <p:txBody>
          <a:bodyPr tIns="274320" anchor="ctr"/>
          <a:lstStyle>
            <a:lvl1pPr marL="0" indent="0" algn="ctr">
              <a:lnSpc>
                <a:spcPct val="75000"/>
              </a:lnSpc>
              <a:buNone/>
              <a:defRPr sz="9600" b="0" i="0">
                <a:solidFill>
                  <a:schemeClr val="bg1"/>
                </a:solidFill>
                <a:latin typeface="Bebas Neue Regular" panose="020B0606020202050201" pitchFamily="34" charset="77"/>
              </a:defRPr>
            </a:lvl1pPr>
            <a:lvl2pPr marL="457200" indent="0" algn="ctr">
              <a:buNone/>
              <a:defRPr sz="7200">
                <a:solidFill>
                  <a:schemeClr val="bg1"/>
                </a:solidFill>
                <a:latin typeface="Bebas Neue Regular" panose="020B0606020202050201" pitchFamily="34" charset="77"/>
              </a:defRPr>
            </a:lvl2pPr>
            <a:lvl3pPr marL="914400" indent="0" algn="ctr">
              <a:buNone/>
              <a:defRPr sz="7200">
                <a:solidFill>
                  <a:schemeClr val="bg1"/>
                </a:solidFill>
                <a:latin typeface="Bebas Neue Regular" panose="020B0606020202050201" pitchFamily="34" charset="77"/>
              </a:defRPr>
            </a:lvl3pPr>
            <a:lvl4pPr marL="1371600" indent="0" algn="ctr">
              <a:buNone/>
              <a:defRPr sz="7200">
                <a:solidFill>
                  <a:schemeClr val="bg1"/>
                </a:solidFill>
                <a:latin typeface="Bebas Neue Regular" panose="020B0606020202050201" pitchFamily="34" charset="77"/>
              </a:defRPr>
            </a:lvl4pPr>
            <a:lvl5pPr marL="1828800" indent="0" algn="ctr">
              <a:buNone/>
              <a:defRPr sz="7200">
                <a:solidFill>
                  <a:schemeClr val="bg1"/>
                </a:solidFill>
                <a:latin typeface="Bebas Neue Regular" panose="020B0606020202050201" pitchFamily="34" charset="77"/>
              </a:defRPr>
            </a:lvl5pPr>
          </a:lstStyle>
          <a:p>
            <a:pPr lvl="0"/>
            <a:r>
              <a:rPr lang="en-US" dirty="0"/>
              <a:t>Highlight slide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80D597-E181-1540-540A-D18FF5D5E7F2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274408" y="6400800"/>
            <a:ext cx="686930" cy="228600"/>
          </a:xfrm>
          <a:prstGeom prst="rect">
            <a:avLst/>
          </a:prstGeom>
        </p:spPr>
        <p:txBody>
          <a:bodyPr/>
          <a:lstStyle/>
          <a:p>
            <a:fld id="{9E91F3BB-F7D0-F649-A242-7709B7249C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3120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lumn Slim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8">
            <a:extLst>
              <a:ext uri="{FF2B5EF4-FFF2-40B4-BE49-F238E27FC236}">
                <a16:creationId xmlns:a16="http://schemas.microsoft.com/office/drawing/2014/main" id="{CB334980-6E41-5FF6-CC2C-25C85346ACB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274408" y="6400800"/>
            <a:ext cx="686930" cy="228600"/>
          </a:xfrm>
          <a:prstGeom prst="rect">
            <a:avLst/>
          </a:prstGeom>
        </p:spPr>
        <p:txBody>
          <a:bodyPr/>
          <a:lstStyle/>
          <a:p>
            <a:fld id="{9E91F3BB-F7D0-F649-A242-7709B7249C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46610CBF-9A89-EFA0-7283-7BCEB764A82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14400" y="1600200"/>
            <a:ext cx="10360008" cy="4339431"/>
          </a:xfrm>
        </p:spPr>
        <p:txBody>
          <a:bodyPr/>
          <a:lstStyle>
            <a:lvl1pPr marL="0" indent="0">
              <a:buNone/>
              <a:defRPr/>
            </a:lvl1pPr>
            <a:lvl2pPr marL="283464" indent="0">
              <a:buNone/>
              <a:defRPr/>
            </a:lvl2pPr>
            <a:lvl3pPr marL="564642" indent="0">
              <a:buNone/>
              <a:defRPr/>
            </a:lvl3pPr>
            <a:lvl4pPr marL="848106" indent="0">
              <a:buNone/>
              <a:defRPr/>
            </a:lvl4pPr>
            <a:lvl5pPr marL="113157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BC8C8931-B585-EA8C-BB38-CA397EEF3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10360008" cy="4572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562078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lumn Sli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8">
            <a:extLst>
              <a:ext uri="{FF2B5EF4-FFF2-40B4-BE49-F238E27FC236}">
                <a16:creationId xmlns:a16="http://schemas.microsoft.com/office/drawing/2014/main" id="{7E45A325-D117-0029-3FEA-8DCE350DE47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274408" y="6400800"/>
            <a:ext cx="686930" cy="228600"/>
          </a:xfrm>
          <a:prstGeom prst="rect">
            <a:avLst/>
          </a:prstGeom>
        </p:spPr>
        <p:txBody>
          <a:bodyPr/>
          <a:lstStyle/>
          <a:p>
            <a:fld id="{9E91F3BB-F7D0-F649-A242-7709B7249C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9811665-029D-5E2B-A10F-3A220CB4C0E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1600" y="2057401"/>
            <a:ext cx="9448800" cy="3425032"/>
          </a:xfrm>
        </p:spPr>
        <p:txBody>
          <a:bodyPr/>
          <a:lstStyle>
            <a:lvl1pPr marL="0" indent="0">
              <a:buNone/>
              <a:defRPr/>
            </a:lvl1pPr>
            <a:lvl2pPr marL="283464" indent="0">
              <a:buNone/>
              <a:defRPr/>
            </a:lvl2pPr>
            <a:lvl3pPr marL="564642" indent="0">
              <a:buNone/>
              <a:defRPr/>
            </a:lvl3pPr>
            <a:lvl4pPr marL="848106" indent="0">
              <a:buNone/>
              <a:defRPr/>
            </a:lvl4pPr>
            <a:lvl5pPr marL="113157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0F255425-C37E-9452-9EAC-08F7ED6F9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371600"/>
            <a:ext cx="9448800" cy="4572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6516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8">
            <a:extLst>
              <a:ext uri="{FF2B5EF4-FFF2-40B4-BE49-F238E27FC236}">
                <a16:creationId xmlns:a16="http://schemas.microsoft.com/office/drawing/2014/main" id="{4BFE4C3C-F50D-159D-B34B-9B45CD40E642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274408" y="6400800"/>
            <a:ext cx="686930" cy="228600"/>
          </a:xfrm>
          <a:prstGeom prst="rect">
            <a:avLst/>
          </a:prstGeom>
        </p:spPr>
        <p:txBody>
          <a:bodyPr/>
          <a:lstStyle/>
          <a:p>
            <a:fld id="{9E91F3BB-F7D0-F649-A242-7709B7249C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279EDD86-740C-3AE1-D354-0AA5812AEB8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199" y="457199"/>
            <a:ext cx="11274551" cy="5715001"/>
          </a:xfrm>
        </p:spPr>
        <p:txBody>
          <a:bodyPr/>
          <a:lstStyle>
            <a:lvl1pPr marL="0" indent="0">
              <a:buNone/>
              <a:defRPr/>
            </a:lvl1pPr>
            <a:lvl2pPr marL="283464" indent="0">
              <a:buNone/>
              <a:defRPr/>
            </a:lvl2pPr>
            <a:lvl3pPr marL="564642" indent="0">
              <a:buNone/>
              <a:defRPr/>
            </a:lvl3pPr>
            <a:lvl4pPr marL="848106" indent="0">
              <a:buNone/>
              <a:defRPr/>
            </a:lvl4pPr>
            <a:lvl5pPr marL="113157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98044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05EBCB5-3521-8B1A-71B8-73DEF68F20E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US" sz="1400" dirty="0" err="1">
              <a:latin typeface="Libre Franklin" pitchFamily="2" charset="77"/>
            </a:endParaRP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92599B7-6148-2EB4-580F-D3C7184CC2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199" y="1143000"/>
            <a:ext cx="11274551" cy="5029200"/>
          </a:xfrm>
        </p:spPr>
        <p:txBody>
          <a:bodyPr/>
          <a:lstStyle>
            <a:lvl1pPr marL="0" indent="0">
              <a:buNone/>
              <a:defRPr/>
            </a:lvl1pPr>
            <a:lvl2pPr marL="283464" indent="0">
              <a:buNone/>
              <a:defRPr/>
            </a:lvl2pPr>
            <a:lvl3pPr marL="564642" indent="0">
              <a:buNone/>
              <a:defRPr/>
            </a:lvl3pPr>
            <a:lvl4pPr marL="848106" indent="0">
              <a:buNone/>
              <a:defRPr/>
            </a:lvl4pPr>
            <a:lvl5pPr marL="113157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280C40C-1FB7-5BC5-3D0E-BB716A12F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4552" cy="4572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04769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b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Title 283">
            <a:extLst>
              <a:ext uri="{FF2B5EF4-FFF2-40B4-BE49-F238E27FC236}">
                <a16:creationId xmlns:a16="http://schemas.microsoft.com/office/drawing/2014/main" id="{782AA895-D731-7B64-3A4B-9C892A375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3A0ADCF8-9E97-38D5-7974-A2F7047A9A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8724" y="1005994"/>
            <a:ext cx="11274552" cy="228600"/>
          </a:xfrm>
        </p:spPr>
        <p:txBody>
          <a:bodyPr anchor="t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Sub-Title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C004D4-B7F9-BB2A-8866-0B806394FC6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274408" y="6400800"/>
            <a:ext cx="686930" cy="228600"/>
          </a:xfrm>
          <a:prstGeom prst="rect">
            <a:avLst/>
          </a:prstGeom>
        </p:spPr>
        <p:txBody>
          <a:bodyPr/>
          <a:lstStyle/>
          <a:p>
            <a:fld id="{9E91F3BB-F7D0-F649-A242-7709B7249C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6236C1FD-C211-1286-37E0-94AC6196433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199" y="1495419"/>
            <a:ext cx="11274551" cy="4676781"/>
          </a:xfrm>
        </p:spPr>
        <p:txBody>
          <a:bodyPr/>
          <a:lstStyle>
            <a:lvl1pPr marL="0" indent="0">
              <a:buNone/>
              <a:defRPr/>
            </a:lvl1pPr>
            <a:lvl2pPr marL="283464" indent="0">
              <a:buNone/>
              <a:defRPr/>
            </a:lvl2pPr>
            <a:lvl3pPr marL="564642" indent="0">
              <a:buNone/>
              <a:defRPr/>
            </a:lvl3pPr>
            <a:lvl4pPr marL="848106" indent="0">
              <a:buNone/>
              <a:defRPr/>
            </a:lvl4pPr>
            <a:lvl5pPr marL="113157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07195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b-Title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01C963-5463-92A7-E794-272B846F65E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US" sz="1400" dirty="0" err="1">
              <a:latin typeface="Libre Franklin" pitchFamily="2" charset="77"/>
            </a:endParaRPr>
          </a:p>
        </p:txBody>
      </p:sp>
      <p:sp>
        <p:nvSpPr>
          <p:cNvPr id="284" name="Title 283">
            <a:extLst>
              <a:ext uri="{FF2B5EF4-FFF2-40B4-BE49-F238E27FC236}">
                <a16:creationId xmlns:a16="http://schemas.microsoft.com/office/drawing/2014/main" id="{782AA895-D731-7B64-3A4B-9C892A375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C004D4-B7F9-BB2A-8866-0B806394FC6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274408" y="6400800"/>
            <a:ext cx="686930" cy="228600"/>
          </a:xfrm>
          <a:prstGeom prst="rect">
            <a:avLst/>
          </a:prstGeom>
        </p:spPr>
        <p:txBody>
          <a:bodyPr/>
          <a:lstStyle/>
          <a:p>
            <a:fld id="{9E91F3BB-F7D0-F649-A242-7709B7249C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22A08DBA-53D3-96FE-A845-C04DCF71A4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199" y="1495419"/>
            <a:ext cx="11274551" cy="4905379"/>
          </a:xfrm>
        </p:spPr>
        <p:txBody>
          <a:bodyPr/>
          <a:lstStyle>
            <a:lvl1pPr marL="0" indent="0">
              <a:buNone/>
              <a:defRPr/>
            </a:lvl1pPr>
            <a:lvl2pPr marL="283464" indent="0">
              <a:buNone/>
              <a:defRPr/>
            </a:lvl2pPr>
            <a:lvl3pPr marL="564642" indent="0">
              <a:buNone/>
              <a:defRPr/>
            </a:lvl3pPr>
            <a:lvl4pPr marL="848106" indent="0">
              <a:buNone/>
              <a:defRPr/>
            </a:lvl4pPr>
            <a:lvl5pPr marL="113157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0E76F291-4622-822A-C0B6-357B0D24137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198" y="1005995"/>
            <a:ext cx="11274552" cy="228600"/>
          </a:xfrm>
        </p:spPr>
        <p:txBody>
          <a:bodyPr/>
          <a:lstStyle>
            <a:lvl1pPr marL="0" indent="0">
              <a:buNone/>
              <a:defRPr/>
            </a:lvl1pPr>
            <a:lvl2pPr marL="283464" indent="0">
              <a:buNone/>
              <a:defRPr/>
            </a:lvl2pPr>
            <a:lvl3pPr marL="564642" indent="0">
              <a:buNone/>
              <a:defRPr/>
            </a:lvl3pPr>
            <a:lvl4pPr marL="848106" indent="0">
              <a:buNone/>
              <a:defRPr/>
            </a:lvl4pPr>
            <a:lvl5pPr marL="1131570" indent="0">
              <a:buNone/>
              <a:defRPr/>
            </a:lvl5pPr>
          </a:lstStyle>
          <a:p>
            <a:pPr lvl="0"/>
            <a:r>
              <a:rPr lang="en-US" dirty="0"/>
              <a:t>Click to add Sub-Title</a:t>
            </a:r>
          </a:p>
        </p:txBody>
      </p:sp>
    </p:spTree>
    <p:extLst>
      <p:ext uri="{BB962C8B-B14F-4D97-AF65-F5344CB8AC3E}">
        <p14:creationId xmlns:p14="http://schemas.microsoft.com/office/powerpoint/2010/main" val="9401258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- Legac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8">
            <a:extLst>
              <a:ext uri="{FF2B5EF4-FFF2-40B4-BE49-F238E27FC236}">
                <a16:creationId xmlns:a16="http://schemas.microsoft.com/office/drawing/2014/main" id="{4BFE4C3C-F50D-159D-B34B-9B45CD40E642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274408" y="6400800"/>
            <a:ext cx="686930" cy="228600"/>
          </a:xfrm>
          <a:prstGeom prst="rect">
            <a:avLst/>
          </a:prstGeom>
        </p:spPr>
        <p:txBody>
          <a:bodyPr/>
          <a:lstStyle/>
          <a:p>
            <a:fld id="{9E91F3BB-F7D0-F649-A242-7709B7249C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2376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6E659A-B6D0-90B4-8E8D-5839FA21D7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7620" y="-4286"/>
            <a:ext cx="12207240" cy="686657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9E82325-4B18-3E91-6C0C-E6E389CC5B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600" y="1143000"/>
            <a:ext cx="7409329" cy="4114800"/>
          </a:xfrm>
        </p:spPr>
        <p:txBody>
          <a:bodyPr tIns="0" bIns="0" anchor="b"/>
          <a:lstStyle>
            <a:lvl1pPr algn="l">
              <a:lnSpc>
                <a:spcPct val="70000"/>
              </a:lnSpc>
              <a:defRPr sz="7200" b="0" i="0" spc="0">
                <a:solidFill>
                  <a:schemeClr val="bg1"/>
                </a:solidFill>
                <a:latin typeface="Bebas Neue Regular" panose="020B0606020202050201" pitchFamily="34" charset="77"/>
              </a:defRPr>
            </a:lvl1pPr>
          </a:lstStyle>
          <a:p>
            <a:r>
              <a:rPr lang="en-US" dirty="0"/>
              <a:t>Section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846BCA8-EEF2-1A70-D732-54F17D39090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30662" y="6406997"/>
            <a:ext cx="1600198" cy="243305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5F32992-D055-23E0-6CBE-1E5108AC724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71600" y="5271866"/>
            <a:ext cx="7409329" cy="457200"/>
          </a:xfrm>
        </p:spPr>
        <p:txBody>
          <a:bodyPr/>
          <a:lstStyle>
            <a:lvl1pPr marL="0" indent="0">
              <a:buNone/>
              <a:defRPr sz="1800" b="0" i="0">
                <a:solidFill>
                  <a:schemeClr val="bg1">
                    <a:lumMod val="85000"/>
                  </a:schemeClr>
                </a:solidFill>
                <a:latin typeface="Libre Franklin Light" pitchFamily="2" charset="77"/>
              </a:defRPr>
            </a:lvl1pPr>
            <a:lvl2pPr marL="283464" indent="0">
              <a:buNone/>
              <a:defRPr sz="1800" b="0" i="0">
                <a:solidFill>
                  <a:schemeClr val="bg1">
                    <a:lumMod val="85000"/>
                  </a:schemeClr>
                </a:solidFill>
                <a:latin typeface="Libre Franklin Light" pitchFamily="2" charset="77"/>
              </a:defRPr>
            </a:lvl2pPr>
            <a:lvl3pPr marL="564642" indent="0">
              <a:buNone/>
              <a:defRPr sz="1800" b="0" i="0">
                <a:solidFill>
                  <a:schemeClr val="bg1">
                    <a:lumMod val="85000"/>
                  </a:schemeClr>
                </a:solidFill>
                <a:latin typeface="Libre Franklin Light" pitchFamily="2" charset="77"/>
              </a:defRPr>
            </a:lvl3pPr>
            <a:lvl4pPr marL="848106" indent="0">
              <a:buNone/>
              <a:defRPr sz="1800" b="0" i="0">
                <a:solidFill>
                  <a:schemeClr val="bg1">
                    <a:lumMod val="85000"/>
                  </a:schemeClr>
                </a:solidFill>
                <a:latin typeface="Libre Franklin Light" pitchFamily="2" charset="77"/>
              </a:defRPr>
            </a:lvl4pPr>
            <a:lvl5pPr marL="1131570" indent="0">
              <a:buNone/>
              <a:defRPr sz="1800" b="0" i="0">
                <a:solidFill>
                  <a:schemeClr val="bg1">
                    <a:lumMod val="85000"/>
                  </a:schemeClr>
                </a:solidFill>
                <a:latin typeface="Libre Franklin Light" pitchFamily="2" charset="77"/>
              </a:defRPr>
            </a:lvl5pPr>
          </a:lstStyle>
          <a:p>
            <a:pPr lvl="0"/>
            <a:r>
              <a:rPr lang="en-US" dirty="0"/>
              <a:t>Section Sub-Title</a:t>
            </a:r>
          </a:p>
        </p:txBody>
      </p:sp>
    </p:spTree>
    <p:extLst>
      <p:ext uri="{BB962C8B-B14F-4D97-AF65-F5344CB8AC3E}">
        <p14:creationId xmlns:p14="http://schemas.microsoft.com/office/powerpoint/2010/main" val="31815862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5FAAB91-90A0-D666-EBE3-7D057BFF42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US" sz="1400" dirty="0" err="1">
              <a:latin typeface="Libre Franklin" pitchFamily="2" charset="77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8CB442-2442-E97A-ED08-6B4EBD09013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8130350" y="6172200"/>
            <a:ext cx="3601402" cy="2286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Prepared by Americaneagle.com. All contents proprietary and confidential. ©2024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9E82325-4B18-3E91-6C0C-E6E389CC5B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674866"/>
            <a:ext cx="11274552" cy="1143000"/>
          </a:xfrm>
        </p:spPr>
        <p:txBody>
          <a:bodyPr tIns="365760" bIns="0" anchor="ctr"/>
          <a:lstStyle>
            <a:lvl1pPr algn="l">
              <a:lnSpc>
                <a:spcPct val="70000"/>
              </a:lnSpc>
              <a:defRPr sz="9600" b="0" i="0" spc="0">
                <a:solidFill>
                  <a:schemeClr val="tx2"/>
                </a:solidFill>
                <a:latin typeface="Bebas Neue Regular" panose="020B0606020202050201" pitchFamily="34" charset="77"/>
              </a:defRPr>
            </a:lvl1pPr>
          </a:lstStyle>
          <a:p>
            <a:r>
              <a:rPr lang="en-US" dirty="0"/>
              <a:t>Thank you</a:t>
            </a:r>
          </a:p>
        </p:txBody>
      </p:sp>
      <p:pic>
        <p:nvPicPr>
          <p:cNvPr id="58" name="Picture 2">
            <a:extLst>
              <a:ext uri="{FF2B5EF4-FFF2-40B4-BE49-F238E27FC236}">
                <a16:creationId xmlns:a16="http://schemas.microsoft.com/office/drawing/2014/main" id="{FEF297A7-860E-A47C-FEE7-F9F52CF2FEB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810000" y="1190707"/>
            <a:ext cx="4572000" cy="2756169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3B5796-7624-23CE-D7D6-4D1D853AF3F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57200" y="5943596"/>
            <a:ext cx="2322099" cy="457201"/>
          </a:xfrm>
        </p:spPr>
        <p:txBody>
          <a:bodyPr anchor="b"/>
          <a:lstStyle>
            <a:lvl1pPr marL="0" indent="0">
              <a:buNone/>
              <a:defRPr sz="1000"/>
            </a:lvl1pPr>
            <a:lvl2pPr marL="283464" indent="0">
              <a:buNone/>
              <a:defRPr sz="1000"/>
            </a:lvl2pPr>
            <a:lvl3pPr marL="564642" indent="0">
              <a:buNone/>
              <a:defRPr sz="1000"/>
            </a:lvl3pPr>
            <a:lvl4pPr marL="848106" indent="0">
              <a:buNone/>
              <a:defRPr sz="1000"/>
            </a:lvl4pPr>
            <a:lvl5pPr marL="1131570" indent="0">
              <a:buNone/>
              <a:defRPr sz="1000"/>
            </a:lvl5pPr>
          </a:lstStyle>
          <a:p>
            <a:pPr lvl="0"/>
            <a:r>
              <a:rPr lang="en-US" dirty="0"/>
              <a:t>Strategist Name</a:t>
            </a:r>
          </a:p>
          <a:p>
            <a:pPr lvl="0"/>
            <a:r>
              <a:rPr lang="en-US" dirty="0" err="1"/>
              <a:t>email@americaneagle.com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24DA18FE-DFC2-8ED5-C844-BE1A2BC686C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019980" y="5943596"/>
            <a:ext cx="2322099" cy="457201"/>
          </a:xfrm>
        </p:spPr>
        <p:txBody>
          <a:bodyPr anchor="b"/>
          <a:lstStyle>
            <a:lvl1pPr marL="0" indent="0">
              <a:buNone/>
              <a:defRPr sz="1000"/>
            </a:lvl1pPr>
            <a:lvl2pPr marL="283464" indent="0">
              <a:buNone/>
              <a:defRPr sz="1000"/>
            </a:lvl2pPr>
            <a:lvl3pPr marL="564642" indent="0">
              <a:buNone/>
              <a:defRPr sz="1000"/>
            </a:lvl3pPr>
            <a:lvl4pPr marL="848106" indent="0">
              <a:buNone/>
              <a:defRPr sz="1000"/>
            </a:lvl4pPr>
            <a:lvl5pPr marL="1131570" indent="0">
              <a:buNone/>
              <a:defRPr sz="1000"/>
            </a:lvl5pPr>
          </a:lstStyle>
          <a:p>
            <a:pPr lvl="0"/>
            <a:r>
              <a:rPr lang="en-US" dirty="0"/>
              <a:t>Strategist Name</a:t>
            </a:r>
          </a:p>
          <a:p>
            <a:pPr lvl="0"/>
            <a:r>
              <a:rPr lang="en-US" dirty="0" err="1"/>
              <a:t>email@americaneagle.com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1080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Sub-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19E82325-4B18-3E91-6C0C-E6E389CC5B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600" y="1143000"/>
            <a:ext cx="7409329" cy="4114800"/>
          </a:xfrm>
        </p:spPr>
        <p:txBody>
          <a:bodyPr bIns="0" anchor="b"/>
          <a:lstStyle>
            <a:lvl1pPr algn="l">
              <a:lnSpc>
                <a:spcPct val="70000"/>
              </a:lnSpc>
              <a:defRPr sz="7200" b="0" i="0" spc="0">
                <a:solidFill>
                  <a:schemeClr val="tx2"/>
                </a:solidFill>
                <a:latin typeface="Bebas Neue Regular" panose="020B0606020202050201" pitchFamily="34" charset="77"/>
              </a:defRPr>
            </a:lvl1pPr>
          </a:lstStyle>
          <a:p>
            <a:r>
              <a:rPr lang="en-US" dirty="0"/>
              <a:t>Section Title:</a:t>
            </a:r>
            <a:br>
              <a:rPr lang="en-US" dirty="0"/>
            </a:br>
            <a:r>
              <a:rPr lang="en-US" dirty="0"/>
              <a:t>Sub-Section Title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FF21823-F8C1-BD30-C3A1-6A331850C0E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71600" y="5271866"/>
            <a:ext cx="7409329" cy="457200"/>
          </a:xfrm>
        </p:spPr>
        <p:txBody>
          <a:bodyPr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Libre Franklin Light" pitchFamily="2" charset="77"/>
              </a:defRPr>
            </a:lvl1pPr>
            <a:lvl2pPr marL="283464" indent="0">
              <a:buNone/>
              <a:defRPr sz="1800" b="0" i="0">
                <a:latin typeface="Libre Franklin Light" pitchFamily="2" charset="77"/>
              </a:defRPr>
            </a:lvl2pPr>
            <a:lvl3pPr marL="564642" indent="0">
              <a:buNone/>
              <a:defRPr sz="1800" b="0" i="0">
                <a:latin typeface="Libre Franklin Light" pitchFamily="2" charset="77"/>
              </a:defRPr>
            </a:lvl3pPr>
            <a:lvl4pPr marL="848106" indent="0">
              <a:buNone/>
              <a:defRPr sz="1800" b="0" i="0">
                <a:latin typeface="Libre Franklin Light" pitchFamily="2" charset="77"/>
              </a:defRPr>
            </a:lvl4pPr>
            <a:lvl5pPr marL="1131570" indent="0">
              <a:buNone/>
              <a:defRPr sz="1800" b="0" i="0">
                <a:latin typeface="Libre Franklin Light" pitchFamily="2" charset="77"/>
              </a:defRPr>
            </a:lvl5pPr>
          </a:lstStyle>
          <a:p>
            <a:pPr lvl="0"/>
            <a:r>
              <a:rPr lang="en-US" dirty="0"/>
              <a:t>Section Sub-Title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511E176-D245-9399-9E35-3870965319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702800" y="0"/>
            <a:ext cx="2489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8211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d 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6E659A-B6D0-90B4-8E8D-5839FA21D7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7620" y="-4286"/>
            <a:ext cx="12207240" cy="686657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9E82325-4B18-3E91-6C0C-E6E389CC5B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600" y="1143000"/>
            <a:ext cx="7409329" cy="4114800"/>
          </a:xfrm>
        </p:spPr>
        <p:txBody>
          <a:bodyPr bIns="0" anchor="b"/>
          <a:lstStyle>
            <a:lvl1pPr algn="l">
              <a:lnSpc>
                <a:spcPct val="70000"/>
              </a:lnSpc>
              <a:defRPr sz="7200" b="0" i="0" spc="0">
                <a:solidFill>
                  <a:schemeClr val="bg1"/>
                </a:solidFill>
                <a:latin typeface="Bebas Neue Regular" panose="020B0606020202050201" pitchFamily="34" charset="77"/>
              </a:defRPr>
            </a:lvl1pPr>
          </a:lstStyle>
          <a:p>
            <a:r>
              <a:rPr lang="en-US" dirty="0"/>
              <a:t>Section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846BCA8-EEF2-1A70-D732-54F17D39090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30662" y="6406997"/>
            <a:ext cx="1600198" cy="243305"/>
          </a:xfrm>
          <a:prstGeom prst="rect">
            <a:avLst/>
          </a:prstGeom>
        </p:spPr>
      </p:pic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08CEA0D2-9C67-C63C-4894-18041D7673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71600" y="5271866"/>
            <a:ext cx="7409329" cy="457200"/>
          </a:xfrm>
        </p:spPr>
        <p:txBody>
          <a:bodyPr/>
          <a:lstStyle>
            <a:lvl1pPr marL="0" indent="0">
              <a:buNone/>
              <a:defRPr sz="1800" b="0" i="0">
                <a:solidFill>
                  <a:schemeClr val="bg1">
                    <a:lumMod val="85000"/>
                  </a:schemeClr>
                </a:solidFill>
                <a:latin typeface="Libre Franklin Light" pitchFamily="2" charset="77"/>
              </a:defRPr>
            </a:lvl1pPr>
            <a:lvl2pPr marL="283464" indent="0">
              <a:buNone/>
              <a:defRPr sz="1800" b="0" i="0">
                <a:solidFill>
                  <a:schemeClr val="bg1">
                    <a:lumMod val="85000"/>
                  </a:schemeClr>
                </a:solidFill>
                <a:latin typeface="Libre Franklin Light" pitchFamily="2" charset="77"/>
              </a:defRPr>
            </a:lvl2pPr>
            <a:lvl3pPr marL="564642" indent="0">
              <a:buNone/>
              <a:defRPr sz="1800" b="0" i="0">
                <a:solidFill>
                  <a:schemeClr val="bg1">
                    <a:lumMod val="85000"/>
                  </a:schemeClr>
                </a:solidFill>
                <a:latin typeface="Libre Franklin Light" pitchFamily="2" charset="77"/>
              </a:defRPr>
            </a:lvl3pPr>
            <a:lvl4pPr marL="848106" indent="0">
              <a:buNone/>
              <a:defRPr sz="1800" b="0" i="0">
                <a:solidFill>
                  <a:schemeClr val="bg1">
                    <a:lumMod val="85000"/>
                  </a:schemeClr>
                </a:solidFill>
                <a:latin typeface="Libre Franklin Light" pitchFamily="2" charset="77"/>
              </a:defRPr>
            </a:lvl4pPr>
            <a:lvl5pPr marL="1131570" indent="0">
              <a:buNone/>
              <a:defRPr sz="1800" b="0" i="0">
                <a:solidFill>
                  <a:schemeClr val="bg1">
                    <a:lumMod val="85000"/>
                  </a:schemeClr>
                </a:solidFill>
                <a:latin typeface="Libre Franklin Light" pitchFamily="2" charset="77"/>
              </a:defRPr>
            </a:lvl5pPr>
          </a:lstStyle>
          <a:p>
            <a:pPr lvl="0"/>
            <a:r>
              <a:rPr lang="en-US" dirty="0"/>
              <a:t>Section Sub-Title</a:t>
            </a:r>
          </a:p>
        </p:txBody>
      </p:sp>
    </p:spTree>
    <p:extLst>
      <p:ext uri="{BB962C8B-B14F-4D97-AF65-F5344CB8AC3E}">
        <p14:creationId xmlns:p14="http://schemas.microsoft.com/office/powerpoint/2010/main" val="18847576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d Sub-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19E82325-4B18-3E91-6C0C-E6E389CC5B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600" y="1143000"/>
            <a:ext cx="7409329" cy="4114800"/>
          </a:xfrm>
        </p:spPr>
        <p:txBody>
          <a:bodyPr bIns="0" anchor="b"/>
          <a:lstStyle>
            <a:lvl1pPr algn="l">
              <a:lnSpc>
                <a:spcPct val="70000"/>
              </a:lnSpc>
              <a:defRPr sz="7200" b="0" i="0" spc="0">
                <a:solidFill>
                  <a:schemeClr val="tx2"/>
                </a:solidFill>
                <a:latin typeface="Bebas Neue Regular" panose="020B0606020202050201" pitchFamily="34" charset="77"/>
              </a:defRPr>
            </a:lvl1pPr>
          </a:lstStyle>
          <a:p>
            <a:r>
              <a:rPr lang="en-US" dirty="0"/>
              <a:t>Section Title:</a:t>
            </a:r>
            <a:br>
              <a:rPr lang="en-US" dirty="0"/>
            </a:br>
            <a:r>
              <a:rPr lang="en-US" dirty="0"/>
              <a:t>Sub-Section Title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D218DD63-ACB4-22D9-81FD-8CB3AA0A878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71600" y="5271866"/>
            <a:ext cx="7409329" cy="457200"/>
          </a:xfrm>
        </p:spPr>
        <p:txBody>
          <a:bodyPr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Libre Franklin Light" pitchFamily="2" charset="77"/>
              </a:defRPr>
            </a:lvl1pPr>
            <a:lvl2pPr marL="283464" indent="0">
              <a:buNone/>
              <a:defRPr sz="1800" b="0" i="0">
                <a:latin typeface="Libre Franklin Light" pitchFamily="2" charset="77"/>
              </a:defRPr>
            </a:lvl2pPr>
            <a:lvl3pPr marL="564642" indent="0">
              <a:buNone/>
              <a:defRPr sz="1800" b="0" i="0">
                <a:latin typeface="Libre Franklin Light" pitchFamily="2" charset="77"/>
              </a:defRPr>
            </a:lvl3pPr>
            <a:lvl4pPr marL="848106" indent="0">
              <a:buNone/>
              <a:defRPr sz="1800" b="0" i="0">
                <a:latin typeface="Libre Franklin Light" pitchFamily="2" charset="77"/>
              </a:defRPr>
            </a:lvl4pPr>
            <a:lvl5pPr marL="1131570" indent="0">
              <a:buNone/>
              <a:defRPr sz="1800" b="0" i="0">
                <a:latin typeface="Libre Franklin Light" pitchFamily="2" charset="77"/>
              </a:defRPr>
            </a:lvl5pPr>
          </a:lstStyle>
          <a:p>
            <a:pPr lvl="0"/>
            <a:r>
              <a:rPr lang="en-US" dirty="0"/>
              <a:t>Section Sub-Title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47CEDE-C512-6EDC-1B6F-596A1831E0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702800" y="0"/>
            <a:ext cx="2489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262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image" Target="../media/image1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D2F626-B804-F2D7-30B1-0B59E1430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4552" cy="4572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FC5C2F-B2FD-5881-9E1F-8AE48141A7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146968"/>
            <a:ext cx="11271504" cy="50252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1906BB-FD5E-81BD-D957-049A5475F3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96844" y="6400800"/>
            <a:ext cx="1370556" cy="2286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700" spc="0" baseline="0">
                <a:solidFill>
                  <a:schemeClr val="bg1">
                    <a:lumMod val="75000"/>
                  </a:schemeClr>
                </a:solidFill>
                <a:latin typeface="Libre Franklin" pitchFamily="2" charset="77"/>
              </a:defRPr>
            </a:lvl1pPr>
          </a:lstStyle>
          <a:p>
            <a:fld id="{BCA3C29A-3613-EE40-A7A9-67EE01C8D46F}" type="datetime4">
              <a:rPr lang="en-US" smtClean="0"/>
              <a:t>April 23, 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45411B-13E5-01B2-578A-9241B4079C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24600" y="6400800"/>
            <a:ext cx="4949808" cy="2286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700">
                <a:solidFill>
                  <a:schemeClr val="bg1">
                    <a:lumMod val="75000"/>
                  </a:schemeClr>
                </a:solidFill>
                <a:latin typeface="Libre Franklin" pitchFamily="2" charset="77"/>
              </a:defRPr>
            </a:lvl1pPr>
          </a:lstStyle>
          <a:p>
            <a:r>
              <a:rPr lang="en-US"/>
              <a:t>Prepared by Americaneagle.com. All contents proprietary and confidential. ©2024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E74C76-2084-761C-38ED-280AA38FEF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4408" y="6400800"/>
            <a:ext cx="686930" cy="2286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700">
                <a:solidFill>
                  <a:schemeClr val="bg1">
                    <a:lumMod val="75000"/>
                  </a:schemeClr>
                </a:solidFill>
                <a:latin typeface="Libre Franklin" pitchFamily="2" charset="77"/>
              </a:defRPr>
            </a:lvl1pPr>
          </a:lstStyle>
          <a:p>
            <a:fld id="{9E91F3BB-F7D0-F649-A242-7709B7249C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1B81E5C-3806-F15E-D7AA-AF48955E1A3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2"/>
              </a:ext>
            </a:extLst>
          </a:blip>
          <a:srcRect/>
          <a:stretch/>
        </p:blipFill>
        <p:spPr>
          <a:xfrm>
            <a:off x="230662" y="6406997"/>
            <a:ext cx="1600198" cy="24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753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2" r:id="rId2"/>
    <p:sldLayoutId id="2147483773" r:id="rId3"/>
    <p:sldLayoutId id="2147483659" r:id="rId4"/>
    <p:sldLayoutId id="2147483660" r:id="rId5"/>
    <p:sldLayoutId id="2147483760" r:id="rId6"/>
    <p:sldLayoutId id="2147483777" r:id="rId7"/>
    <p:sldLayoutId id="2147483784" r:id="rId8"/>
    <p:sldLayoutId id="2147483785" r:id="rId9"/>
    <p:sldLayoutId id="2147483762" r:id="rId10"/>
    <p:sldLayoutId id="2147483651" r:id="rId11"/>
    <p:sldLayoutId id="2147483652" r:id="rId12"/>
    <p:sldLayoutId id="2147483653" r:id="rId13"/>
    <p:sldLayoutId id="2147483684" r:id="rId14"/>
    <p:sldLayoutId id="2147483685" r:id="rId15"/>
    <p:sldLayoutId id="2147483780" r:id="rId16"/>
    <p:sldLayoutId id="2147483786" r:id="rId17"/>
    <p:sldLayoutId id="2147483781" r:id="rId18"/>
    <p:sldLayoutId id="2147483794" r:id="rId19"/>
    <p:sldLayoutId id="2147483797" r:id="rId20"/>
    <p:sldLayoutId id="2147483798" r:id="rId21"/>
    <p:sldLayoutId id="2147483778" r:id="rId22"/>
    <p:sldLayoutId id="2147483795" r:id="rId23"/>
    <p:sldLayoutId id="2147483757" r:id="rId24"/>
    <p:sldLayoutId id="2147483770" r:id="rId25"/>
    <p:sldLayoutId id="2147483657" r:id="rId26"/>
    <p:sldLayoutId id="2147483655" r:id="rId27"/>
    <p:sldLayoutId id="2147483702" r:id="rId28"/>
    <p:sldLayoutId id="2147483703" r:id="rId29"/>
    <p:sldLayoutId id="2147483707" r:id="rId30"/>
    <p:sldLayoutId id="2147483708" r:id="rId31"/>
    <p:sldLayoutId id="2147483696" r:id="rId32"/>
    <p:sldLayoutId id="2147483697" r:id="rId33"/>
    <p:sldLayoutId id="2147483722" r:id="rId34"/>
    <p:sldLayoutId id="2147483723" r:id="rId35"/>
    <p:sldLayoutId id="2147483724" r:id="rId36"/>
    <p:sldLayoutId id="2147483752" r:id="rId37"/>
    <p:sldLayoutId id="2147483754" r:id="rId38"/>
    <p:sldLayoutId id="2147483751" r:id="rId39"/>
    <p:sldLayoutId id="2147483753" r:id="rId40"/>
    <p:sldLayoutId id="2147483713" r:id="rId41"/>
    <p:sldLayoutId id="2147483725" r:id="rId42"/>
    <p:sldLayoutId id="2147483717" r:id="rId43"/>
    <p:sldLayoutId id="2147483769" r:id="rId44"/>
    <p:sldLayoutId id="2147483755" r:id="rId45"/>
    <p:sldLayoutId id="2147483743" r:id="rId46"/>
    <p:sldLayoutId id="2147483741" r:id="rId47"/>
    <p:sldLayoutId id="2147483742" r:id="rId48"/>
    <p:sldLayoutId id="2147483746" r:id="rId49"/>
    <p:sldLayoutId id="2147483792" r:id="rId50"/>
    <p:sldLayoutId id="2147483791" r:id="rId51"/>
    <p:sldLayoutId id="2147483793" r:id="rId52"/>
    <p:sldLayoutId id="2147483731" r:id="rId53"/>
    <p:sldLayoutId id="2147483733" r:id="rId54"/>
    <p:sldLayoutId id="2147483732" r:id="rId55"/>
    <p:sldLayoutId id="2147483776" r:id="rId56"/>
    <p:sldLayoutId id="2147483674" r:id="rId57"/>
    <p:sldLayoutId id="2147483789" r:id="rId58"/>
    <p:sldLayoutId id="2147483799" r:id="rId59"/>
    <p:sldLayoutId id="2147483761" r:id="rId60"/>
  </p:sldLayoutIdLst>
  <p:hf sldNum="0"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2"/>
          </a:solidFill>
          <a:latin typeface="Libre Franklin ExtraBold" pitchFamily="2" charset="77"/>
          <a:ea typeface="+mj-ea"/>
          <a:cs typeface="+mj-cs"/>
        </a:defRPr>
      </a:lvl1pPr>
    </p:titleStyle>
    <p:bodyStyle>
      <a:lvl1pPr marL="283464" indent="-283464" algn="l" defTabSz="283464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Libre Franklin" pitchFamily="2" charset="77"/>
          <a:ea typeface="+mn-ea"/>
          <a:cs typeface="+mn-cs"/>
        </a:defRPr>
      </a:lvl1pPr>
      <a:lvl2pPr marL="566928" indent="-283464" algn="l" defTabSz="283464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Libre Franklin" pitchFamily="2" charset="77"/>
          <a:ea typeface="+mn-ea"/>
          <a:cs typeface="+mn-cs"/>
        </a:defRPr>
      </a:lvl2pPr>
      <a:lvl3pPr marL="850392" indent="-285750" algn="l" defTabSz="283464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Libre Franklin" pitchFamily="2" charset="77"/>
          <a:ea typeface="+mn-ea"/>
          <a:cs typeface="+mn-cs"/>
        </a:defRPr>
      </a:lvl3pPr>
      <a:lvl4pPr marL="1133856" indent="-285750" algn="l" defTabSz="283464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Libre Franklin" pitchFamily="2" charset="77"/>
          <a:ea typeface="+mn-ea"/>
          <a:cs typeface="+mn-cs"/>
        </a:defRPr>
      </a:lvl4pPr>
      <a:lvl5pPr marL="1417320" indent="-285750" algn="l" defTabSz="283464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Libre Franklin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88" userDrawn="1">
          <p15:clr>
            <a:srgbClr val="F26B43"/>
          </p15:clr>
        </p15:guide>
        <p15:guide id="4" orient="horz" pos="288" userDrawn="1">
          <p15:clr>
            <a:srgbClr val="F26B43"/>
          </p15:clr>
        </p15:guide>
        <p15:guide id="5" orient="horz" pos="576" userDrawn="1">
          <p15:clr>
            <a:srgbClr val="F26B43"/>
          </p15:clr>
        </p15:guide>
        <p15:guide id="6" orient="horz" pos="720" userDrawn="1">
          <p15:clr>
            <a:srgbClr val="F26B43"/>
          </p15:clr>
        </p15:guide>
        <p15:guide id="7" pos="7392" userDrawn="1">
          <p15:clr>
            <a:srgbClr val="F26B43"/>
          </p15:clr>
        </p15:guide>
        <p15:guide id="8" orient="horz" pos="4032" userDrawn="1">
          <p15:clr>
            <a:srgbClr val="F26B43"/>
          </p15:clr>
        </p15:guide>
        <p15:guide id="9" orient="horz" pos="3888" userDrawn="1">
          <p15:clr>
            <a:srgbClr val="F26B43"/>
          </p15:clr>
        </p15:guide>
        <p15:guide id="10" pos="3984" userDrawn="1">
          <p15:clr>
            <a:srgbClr val="F26B43"/>
          </p15:clr>
        </p15:guide>
        <p15:guide id="11" pos="369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sv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0.svg"/><Relationship Id="rId4" Type="http://schemas.openxmlformats.org/officeDocument/2006/relationships/image" Target="../media/image49.sv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AB642-C428-15A2-41C4-F03F61947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SUGCON Europe 2026</a:t>
            </a:r>
          </a:p>
          <a:p>
            <a:r>
              <a:rPr lang="en-US" dirty="0"/>
              <a:t>Session Recap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9BF10A-14BF-04D2-A37B-FEADDCBB9AD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Key Takeaways from Six Sessions — April 2026, London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7FE29A-DC1C-EADD-A7C2-C2C8E38E196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F62A640-FB43-9845-B963-5E976C91604A}" type="datetime4">
              <a:rPr lang="en-US" smtClean="0"/>
              <a:t>April 23, 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0BF2F3-D82A-0D9D-C844-988A871F4C6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l"/>
            <a:r>
              <a:rPr lang="en-US"/>
              <a:t>Prepared by Americaneagle.com. All contents proprietary and confidential. ©2026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4664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ssionBar">
            <a:extLst>
              <a:ext uri="{FF2B5EF4-FFF2-40B4-BE49-F238E27FC236}">
                <a16:creationId xmlns:a16="http://schemas.microsoft.com/office/drawing/2014/main" id="{D8FFF925-7628-4B09-9A09-69351B39DDD2}"/>
              </a:ext>
            </a:extLst>
          </p:cNvPr>
          <p:cNvSpPr/>
          <p:nvPr/>
        </p:nvSpPr>
        <p:spPr>
          <a:xfrm>
            <a:off x="0" y="0"/>
            <a:ext cx="12192000" cy="254000"/>
          </a:xfrm>
          <a:prstGeom prst="rect">
            <a:avLst/>
          </a:prstGeom>
          <a:solidFill>
            <a:srgbClr val="C8102E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wrap="none" tIns="91440" bIns="91440" rtlCol="0" anchor="ctr" anchorCtr="0">
            <a:noAutofit/>
          </a:bodyPr>
          <a:lstStyle/>
          <a:p>
            <a:pPr algn="ctr"/>
            <a:r>
              <a:rPr lang="en-GB" sz="800">
                <a:solidFill>
                  <a:srgbClr val="FFFFFF"/>
                </a:solidFill>
                <a:latin typeface="Libre Franklin" pitchFamily="2" charset="77"/>
              </a:rPr>
              <a:t>Post-Quantum Cryptography  •  Harald Greve</a:t>
            </a:r>
            <a:endParaRPr lang="en-GB" sz="800" dirty="0" err="1">
              <a:solidFill>
                <a:srgbClr val="FFFFFF"/>
              </a:solidFill>
              <a:latin typeface="Libre Franklin" pitchFamily="2" charset="77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25B948-60DA-0843-16DD-F9EDE5036D3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199" y="1143000"/>
            <a:ext cx="5307497" cy="5029200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>
                <a:solidFill>
                  <a:srgbClr val="C8102E"/>
                </a:solidFill>
              </a:rPr>
              <a:t>Why It Matters</a:t>
            </a:r>
          </a:p>
          <a:p>
            <a:pPr marL="0" indent="0">
              <a:buNone/>
            </a:pPr>
            <a:r>
              <a:rPr lang="en-US" dirty="0"/>
              <a:t>Quantum computers use qubits — superposition enables massive parallelism. 3 qubits = all 8 states at once. This makes quantum computers exceptionally fast at breaking the mathematics that underpins today's RSA encryption.</a:t>
            </a:r>
          </a:p>
          <a:p>
            <a:pPr marL="0" indent="0">
              <a:buNone/>
            </a:pPr>
            <a:r>
              <a:rPr lang="en-US" sz="1600" b="1" dirty="0">
                <a:solidFill>
                  <a:srgbClr val="C8102E"/>
                </a:solidFill>
              </a:rPr>
              <a:t>"Harvest Now, Decrypt Later" — Happening Today</a:t>
            </a:r>
          </a:p>
          <a:p>
            <a:pPr marL="0" indent="0">
              <a:buNone/>
            </a:pPr>
            <a:r>
              <a:rPr lang="en-US" dirty="0"/>
              <a:t>Nation states and criminal groups are already intercepting and storing encrypted network traffic — in airports, hotels, on public Wi-Fi — with the intention of decrypting it later once quantum computing is ready.</a:t>
            </a:r>
          </a:p>
          <a:p>
            <a:pPr marL="0" indent="0">
              <a:buNone/>
            </a:pPr>
            <a:r>
              <a:rPr lang="en-US" sz="1600" b="1" dirty="0">
                <a:solidFill>
                  <a:srgbClr val="C8102E"/>
                </a:solidFill>
              </a:rPr>
              <a:t>Key Dates</a:t>
            </a:r>
          </a:p>
          <a:p>
            <a:pPr marL="228600" indent="-228600">
              <a:buFont typeface="Arial"/>
              <a:buChar char="•"/>
            </a:pPr>
            <a:r>
              <a:rPr lang="en-US" b="1" dirty="0"/>
              <a:t>2029</a:t>
            </a:r>
            <a:r>
              <a:rPr lang="en-US" dirty="0"/>
              <a:t> — Microsoft releases quantum-safe capabilities in Azure &amp; M365</a:t>
            </a:r>
          </a:p>
          <a:p>
            <a:pPr marL="228600" indent="-228600">
              <a:buFont typeface="Arial"/>
              <a:buChar char="•"/>
            </a:pPr>
            <a:r>
              <a:rPr lang="en-US" b="1" dirty="0"/>
              <a:t>2029</a:t>
            </a:r>
            <a:r>
              <a:rPr lang="en-US" dirty="0"/>
              <a:t> — TLS certificate lifetime drops to 47 days (currently ~200 days)</a:t>
            </a:r>
          </a:p>
          <a:p>
            <a:pPr marL="228600" indent="-228600">
              <a:buFont typeface="Arial"/>
              <a:buChar char="•"/>
            </a:pPr>
            <a:r>
              <a:rPr lang="en-US" b="1" dirty="0"/>
              <a:t>Now</a:t>
            </a:r>
            <a:r>
              <a:rPr lang="en-US" dirty="0"/>
              <a:t> — TLS 1.2 traffic being intercepted is already at risk from future decryption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EB6859-E903-8E5C-8CDB-DE338F420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Threat: What Quantum Computing Breaks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2D2D88-ECE1-3829-1653-111208F5E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000" y="1143000"/>
            <a:ext cx="5765800" cy="356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3341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ssionBar">
            <a:extLst>
              <a:ext uri="{FF2B5EF4-FFF2-40B4-BE49-F238E27FC236}">
                <a16:creationId xmlns:a16="http://schemas.microsoft.com/office/drawing/2014/main" id="{53929C17-D4FF-438D-B973-24E5B0FC5A21}"/>
              </a:ext>
            </a:extLst>
          </p:cNvPr>
          <p:cNvSpPr/>
          <p:nvPr/>
        </p:nvSpPr>
        <p:spPr>
          <a:xfrm>
            <a:off x="0" y="0"/>
            <a:ext cx="12192000" cy="254000"/>
          </a:xfrm>
          <a:prstGeom prst="rect">
            <a:avLst/>
          </a:prstGeom>
          <a:solidFill>
            <a:srgbClr val="C8102E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wrap="none" tIns="91440" bIns="91440" rtlCol="0" anchor="ctr" anchorCtr="0">
            <a:noAutofit/>
          </a:bodyPr>
          <a:lstStyle/>
          <a:p>
            <a:pPr algn="ctr"/>
            <a:r>
              <a:rPr lang="en-GB" sz="800">
                <a:solidFill>
                  <a:srgbClr val="FFFFFF"/>
                </a:solidFill>
                <a:latin typeface="Libre Franklin" pitchFamily="2" charset="77"/>
              </a:rPr>
              <a:t>Post-Quantum Cryptography  •  Harald Greve</a:t>
            </a:r>
            <a:endParaRPr lang="en-GB" sz="800" dirty="0" err="1">
              <a:solidFill>
                <a:srgbClr val="FFFFFF"/>
              </a:solidFill>
              <a:latin typeface="Libre Franklin" pitchFamily="2" charset="77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BC2846B-B13B-9883-C692-6B272CCE301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199" y="1143000"/>
            <a:ext cx="5347253" cy="5029200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>
                <a:solidFill>
                  <a:srgbClr val="C8102E"/>
                </a:solidFill>
              </a:rPr>
              <a:t>#1 — Move to TLS 1.3 (Most Important Step)</a:t>
            </a:r>
          </a:p>
          <a:p>
            <a:pPr marL="228600" indent="-228600">
              <a:buFont typeface="Arial"/>
              <a:buChar char="•"/>
            </a:pPr>
            <a:r>
              <a:rPr lang="en-US" dirty="0"/>
              <a:t>TLS 1.3 prevents retrospective decryption — data captured cannot be decrypted later, even by quantum computers</a:t>
            </a:r>
          </a:p>
          <a:p>
            <a:pPr marL="228600" indent="-228600">
              <a:buFont typeface="Arial"/>
              <a:buChar char="•"/>
            </a:pPr>
            <a:r>
              <a:rPr lang="en-US" b="1" dirty="0"/>
              <a:t>Option A:</a:t>
            </a:r>
            <a:r>
              <a:rPr lang="en-US" dirty="0"/>
              <a:t> Transition to Sitecore AI — Vercel handles TLS 1.3 automatically</a:t>
            </a:r>
          </a:p>
          <a:p>
            <a:pPr marL="228600" indent="-228600">
              <a:buFont typeface="Arial"/>
              <a:buChar char="•"/>
            </a:pPr>
            <a:r>
              <a:rPr lang="en-US" b="1" dirty="0"/>
              <a:t>Option B:</a:t>
            </a:r>
            <a:r>
              <a:rPr lang="en-US" dirty="0"/>
              <a:t> Move to XM/XP 10.2+ headless with Next.js on Vercel (back-end still TLS 1.2)</a:t>
            </a:r>
          </a:p>
          <a:p>
            <a:pPr marL="0" indent="0">
              <a:buNone/>
            </a:pPr>
            <a:r>
              <a:rPr lang="en-US" sz="1600" b="1" dirty="0">
                <a:solidFill>
                  <a:srgbClr val="C8102E"/>
                </a:solidFill>
              </a:rPr>
              <a:t>Additional Actions</a:t>
            </a:r>
          </a:p>
          <a:p>
            <a:pPr marL="228600" indent="-228600">
              <a:buFont typeface="Arial"/>
              <a:buChar char="•"/>
            </a:pPr>
            <a:r>
              <a:rPr lang="en-US" dirty="0"/>
              <a:t>Encrypt data at rest using current best-practice algorithms</a:t>
            </a:r>
          </a:p>
          <a:p>
            <a:pPr marL="228600" indent="-228600">
              <a:buFont typeface="Arial"/>
              <a:buChar char="•"/>
            </a:pPr>
            <a:r>
              <a:rPr lang="en-US" dirty="0"/>
              <a:t>Automate certificate rotation (47-day lifetimes by 2029 — manual is not viable)</a:t>
            </a:r>
          </a:p>
          <a:p>
            <a:pPr marL="228600" indent="-228600">
              <a:buFont typeface="Arial"/>
              <a:buChar char="•"/>
            </a:pPr>
            <a:r>
              <a:rPr lang="en-US" dirty="0"/>
              <a:t>Use short-term session keys to limit blast radius</a:t>
            </a:r>
          </a:p>
          <a:p>
            <a:pPr marL="228600" indent="-228600">
              <a:buFont typeface="Arial"/>
              <a:buChar char="•"/>
            </a:pPr>
            <a:r>
              <a:rPr lang="en-US" dirty="0"/>
              <a:t>Re-encrypt existing stored data with updated algorithms proactively</a:t>
            </a:r>
          </a:p>
          <a:p>
            <a:pPr marL="228600" indent="-228600">
              <a:buFont typeface="Arial"/>
              <a:buChar char="•"/>
            </a:pPr>
            <a:r>
              <a:rPr lang="en-US" dirty="0"/>
              <a:t>Use SSL Labs to audit your current TLS configuration</a:t>
            </a:r>
          </a:p>
          <a:p>
            <a:pPr marL="228600" indent="-228600">
              <a:buFont typeface="Arial"/>
              <a:buChar char="•"/>
            </a:pPr>
            <a:endParaRPr lang="en-US" dirty="0"/>
          </a:p>
          <a:p>
            <a:pPr marL="228600" indent="-228600">
              <a:buFont typeface="Arial"/>
              <a:buChar char="•"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005CD7"/>
                </a:solidFill>
              </a:rPr>
              <a:t>Key Takeaway: Be proactive, not reactive. Data over TLS 1.2 is being harvested today. For teams migrating to Sitecore AI — TLS 1.3 at the edge is included by default.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92CCAA2-ACE6-8E98-36BE-63C9BA9D5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Do Now: Practical Steps for Sitecore Teams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CBF1A1-197E-3C87-BE63-6272956C0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000" y="1143000"/>
            <a:ext cx="5765800" cy="321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693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1BCC4-0A44-6D5C-F52E-86AF88B0D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Sitecore AI Migration Middle State Nobody Talks About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201748-93DC-0A01-D0CE-18F366AC238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Martin Miles — Sitecore Architect</a:t>
            </a:r>
          </a:p>
        </p:txBody>
      </p:sp>
    </p:spTree>
    <p:extLst>
      <p:ext uri="{BB962C8B-B14F-4D97-AF65-F5344CB8AC3E}">
        <p14:creationId xmlns:p14="http://schemas.microsoft.com/office/powerpoint/2010/main" val="27078617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ssionBar">
            <a:extLst>
              <a:ext uri="{FF2B5EF4-FFF2-40B4-BE49-F238E27FC236}">
                <a16:creationId xmlns:a16="http://schemas.microsoft.com/office/drawing/2014/main" id="{12E92111-C0D7-4296-A5AA-6F959A5E3E40}"/>
              </a:ext>
            </a:extLst>
          </p:cNvPr>
          <p:cNvSpPr/>
          <p:nvPr/>
        </p:nvSpPr>
        <p:spPr>
          <a:xfrm>
            <a:off x="0" y="0"/>
            <a:ext cx="12192000" cy="254000"/>
          </a:xfrm>
          <a:prstGeom prst="rect">
            <a:avLst/>
          </a:prstGeom>
          <a:solidFill>
            <a:srgbClr val="C8102E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wrap="none" tIns="91440" bIns="91440" rtlCol="0" anchor="ctr" anchorCtr="0">
            <a:noAutofit/>
          </a:bodyPr>
          <a:lstStyle/>
          <a:p>
            <a:pPr algn="ctr"/>
            <a:r>
              <a:rPr lang="en-GB" sz="800">
                <a:solidFill>
                  <a:srgbClr val="FFFFFF"/>
                </a:solidFill>
                <a:latin typeface="Libre Franklin" pitchFamily="2" charset="77"/>
              </a:rPr>
              <a:t>The Sitecore AI Migration Middle State  •  Martin Miles</a:t>
            </a:r>
            <a:endParaRPr lang="en-GB" sz="800" dirty="0" err="1">
              <a:solidFill>
                <a:srgbClr val="FFFFFF"/>
              </a:solidFill>
              <a:latin typeface="Libre Franklin" pitchFamily="2" charset="77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3A67C08-1BB7-CDA9-0978-C8194E79B8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" y="1143000"/>
            <a:ext cx="5156421" cy="50292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Middle State is a dual-operation period where XP and Sitecore AI coexist simultaneously. It typically lasts 6 to 24 months and is where most migration pain actually occurs.</a:t>
            </a:r>
          </a:p>
          <a:p>
            <a:pPr marL="0" indent="0">
              <a:buNone/>
            </a:pPr>
            <a:r>
              <a:rPr lang="en-US" sz="1600" b="1" dirty="0">
                <a:solidFill>
                  <a:srgbClr val="C8102E"/>
                </a:solidFill>
              </a:rPr>
              <a:t>Five Truths Nobody Tells You</a:t>
            </a:r>
          </a:p>
          <a:p>
            <a:pPr marL="228600" indent="-228600">
              <a:buFont typeface="Arial"/>
              <a:buAutoNum type="arabicPeriod"/>
            </a:pPr>
            <a:r>
              <a:rPr lang="en-US" dirty="0"/>
              <a:t>The middle state is more complex than either XP or Sitecore AI alone</a:t>
            </a:r>
          </a:p>
          <a:p>
            <a:pPr marL="228600" indent="-228600">
              <a:buFont typeface="Arial"/>
              <a:buAutoNum type="arabicPeriod"/>
            </a:pPr>
            <a:r>
              <a:rPr lang="en-US" dirty="0"/>
              <a:t>Nobody budgets for it — real costs run 30–50% over original estimates</a:t>
            </a:r>
          </a:p>
          <a:p>
            <a:pPr marL="228600" indent="-228600">
              <a:buFont typeface="Arial"/>
              <a:buAutoNum type="arabicPeriod"/>
            </a:pPr>
            <a:r>
              <a:rPr lang="en-US" dirty="0"/>
              <a:t>Content freezes become risky — short, sharp freezes (hours, not weeks) only</a:t>
            </a:r>
          </a:p>
          <a:p>
            <a:pPr marL="228600" indent="-228600">
              <a:buFont typeface="Arial"/>
              <a:buAutoNum type="arabicPeriod"/>
            </a:pPr>
            <a:r>
              <a:rPr lang="en-US" dirty="0"/>
              <a:t>The SaaS platform keeps evolving while you migrate — the target moves</a:t>
            </a:r>
          </a:p>
          <a:p>
            <a:pPr marL="228600" indent="-228600">
              <a:buFont typeface="Arial"/>
              <a:buAutoNum type="arabicPeriod"/>
            </a:pPr>
            <a:r>
              <a:rPr lang="en-US" dirty="0"/>
              <a:t>Personalization debt does not resolve itself</a:t>
            </a:r>
          </a:p>
          <a:p>
            <a:pPr marL="0" indent="0">
              <a:buNone/>
            </a:pPr>
            <a:r>
              <a:rPr lang="en-US" sz="1600" b="1" dirty="0">
                <a:solidFill>
                  <a:srgbClr val="C8102E"/>
                </a:solidFill>
              </a:rPr>
              <a:t>Should You Do a Hybrid Migration?</a:t>
            </a:r>
          </a:p>
          <a:p>
            <a:pPr marL="228600" indent="-228600">
              <a:buFont typeface="Arial"/>
              <a:buChar char="•"/>
            </a:pPr>
            <a:r>
              <a:rPr lang="en-US" dirty="0"/>
              <a:t>Full marketing utilisation or data sovereignty → clean migration may be forced</a:t>
            </a:r>
          </a:p>
          <a:p>
            <a:pPr marL="228600" indent="-228600">
              <a:buFont typeface="Arial"/>
              <a:buChar char="•"/>
            </a:pPr>
            <a:r>
              <a:rPr lang="en-US" dirty="0"/>
              <a:t>Large content (100+ items), budget &amp; team available → hybrid is right</a:t>
            </a:r>
          </a:p>
          <a:p>
            <a:pPr marL="228600" indent="-228600">
              <a:buFont typeface="Arial"/>
              <a:buChar char="•"/>
            </a:pPr>
            <a:r>
              <a:rPr lang="en-US" dirty="0"/>
              <a:t>Heavy XP personalisation tied to XDB → proper refactoring needed first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61906BA-CEB8-33F5-A9B4-DDCBB20CD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Middle State: What It Is &amp; Why It Hurts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87B040-AB02-C03A-89C2-071B8456F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5800" y="1143000"/>
            <a:ext cx="5969000" cy="407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1607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ssionBar">
            <a:extLst>
              <a:ext uri="{FF2B5EF4-FFF2-40B4-BE49-F238E27FC236}">
                <a16:creationId xmlns:a16="http://schemas.microsoft.com/office/drawing/2014/main" id="{6C9808B5-1C5B-4874-B6D9-91300A66412C}"/>
              </a:ext>
            </a:extLst>
          </p:cNvPr>
          <p:cNvSpPr/>
          <p:nvPr/>
        </p:nvSpPr>
        <p:spPr>
          <a:xfrm>
            <a:off x="0" y="0"/>
            <a:ext cx="12192000" cy="254000"/>
          </a:xfrm>
          <a:prstGeom prst="rect">
            <a:avLst/>
          </a:prstGeom>
          <a:solidFill>
            <a:srgbClr val="C8102E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wrap="none" tIns="91440" bIns="91440" rtlCol="0" anchor="ctr" anchorCtr="0">
            <a:noAutofit/>
          </a:bodyPr>
          <a:lstStyle/>
          <a:p>
            <a:pPr algn="ctr"/>
            <a:r>
              <a:rPr lang="en-GB" sz="800">
                <a:solidFill>
                  <a:srgbClr val="FFFFFF"/>
                </a:solidFill>
                <a:latin typeface="Libre Franklin" pitchFamily="2" charset="77"/>
              </a:rPr>
              <a:t>The Sitecore AI Migration Middle State  •  Martin Miles</a:t>
            </a:r>
            <a:endParaRPr lang="en-GB" sz="800" dirty="0" err="1">
              <a:solidFill>
                <a:srgbClr val="FFFFFF"/>
              </a:solidFill>
              <a:latin typeface="Libre Franklin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C36A68-EFE9-3874-9F3F-D2B0BC998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 Major Friction Points in the Middle State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95C3A6-B2F7-E700-3EA4-34E00D3ED34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199" y="1143000"/>
            <a:ext cx="5524501" cy="2540000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8102E"/>
                </a:solidFill>
              </a:rPr>
              <a:t>1. Content Migration Limits</a:t>
            </a:r>
          </a:p>
          <a:p>
            <a:pPr marL="228600" indent="-228600">
              <a:buFont typeface="Arial"/>
              <a:buChar char="•"/>
            </a:pPr>
            <a:r>
              <a:rPr lang="en-US" dirty="0"/>
              <a:t>No direct DB access in SaaS — authoring API limited to ~2-3 req/sec</a:t>
            </a:r>
          </a:p>
          <a:p>
            <a:pPr marL="228600" indent="-228600">
              <a:buFont typeface="Arial"/>
              <a:buChar char="•"/>
            </a:pPr>
            <a:r>
              <a:rPr lang="en-US" dirty="0"/>
              <a:t>Media Library 50MB per published item limit</a:t>
            </a:r>
          </a:p>
          <a:p>
            <a:pPr marL="228600" indent="-228600">
              <a:buFont typeface="Arial"/>
              <a:buChar char="•"/>
            </a:pPr>
            <a:r>
              <a:rPr lang="en-US" dirty="0"/>
              <a:t>Some tools don't preserve GUIDs — breaks all rich text links</a:t>
            </a:r>
          </a:p>
          <a:p>
            <a:pPr marL="228600" indent="-228600">
              <a:buFont typeface="Arial"/>
              <a:buChar char="•"/>
            </a:pPr>
            <a:r>
              <a:rPr lang="en-US" dirty="0"/>
              <a:t>Workaround: run migration SQL against local Docker container</a:t>
            </a:r>
          </a:p>
          <a:p>
            <a:pPr marL="0" indent="0">
              <a:buNone/>
            </a:pPr>
            <a:r>
              <a:rPr lang="en-US" b="1" dirty="0">
                <a:solidFill>
                  <a:srgbClr val="C8102E"/>
                </a:solidFill>
              </a:rPr>
              <a:t>2. Routing Complexity</a:t>
            </a:r>
          </a:p>
          <a:p>
            <a:pPr marL="228600" indent="-228600">
              <a:buFont typeface="Arial"/>
              <a:buChar char="•"/>
            </a:pPr>
            <a:r>
              <a:rPr lang="en-US" dirty="0"/>
              <a:t>Use Azure Front Door (or equivalent) as single gateway</a:t>
            </a:r>
          </a:p>
          <a:p>
            <a:pPr marL="228600" indent="-228600">
              <a:buFont typeface="Arial"/>
              <a:buChar char="•"/>
            </a:pPr>
            <a:r>
              <a:rPr lang="en-US" dirty="0"/>
              <a:t>Split traffic: specific paths to new platform, remainder to legacy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3137D4-8AAB-1B6E-FBE2-6E0F2CB1E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07251" y="1143000"/>
            <a:ext cx="5524500" cy="2864457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8102E"/>
                </a:solidFill>
              </a:rPr>
              <a:t>3. Analytics Split-Brain</a:t>
            </a:r>
          </a:p>
          <a:p>
            <a:pPr marL="228600" indent="-228600">
              <a:buFont typeface="Arial"/>
              <a:buChar char="•"/>
            </a:pPr>
            <a:r>
              <a:rPr lang="en-US" dirty="0"/>
              <a:t>XDB and CDP have incompatible data models</a:t>
            </a:r>
          </a:p>
          <a:p>
            <a:pPr marL="228600" indent="-228600">
              <a:buFont typeface="Arial"/>
              <a:buChar char="•"/>
            </a:pPr>
            <a:r>
              <a:rPr lang="en-US" dirty="0"/>
              <a:t>Anonymous contacts, engagement values, historical reporting cannot be migrated</a:t>
            </a:r>
          </a:p>
          <a:p>
            <a:pPr marL="228600" indent="-228600">
              <a:buFont typeface="Arial"/>
              <a:buChar char="•"/>
            </a:pPr>
            <a:r>
              <a:rPr lang="en-US" dirty="0"/>
              <a:t>Marketing works across two dashboards simultaneously</a:t>
            </a:r>
          </a:p>
          <a:p>
            <a:pPr marL="228600" indent="-228600">
              <a:buFont typeface="Arial"/>
              <a:buChar char="•"/>
            </a:pPr>
            <a:r>
              <a:rPr lang="en-US" dirty="0"/>
              <a:t>Analytics gap is simply unavoidable — set expectations early</a:t>
            </a:r>
          </a:p>
          <a:p>
            <a:pPr marL="0" indent="0">
              <a:buNone/>
            </a:pPr>
            <a:r>
              <a:rPr lang="en-US" b="1" dirty="0">
                <a:solidFill>
                  <a:srgbClr val="C8102E"/>
                </a:solidFill>
              </a:rPr>
              <a:t>4. Personalization Drift</a:t>
            </a:r>
          </a:p>
          <a:p>
            <a:pPr marL="228600" indent="-228600">
              <a:buFont typeface="Arial"/>
              <a:buChar char="•"/>
            </a:pPr>
            <a:r>
              <a:rPr lang="en-US" dirty="0"/>
              <a:t>Use CDP engagement data collection from day one</a:t>
            </a:r>
          </a:p>
          <a:p>
            <a:pPr marL="228600" indent="-228600">
              <a:buFont typeface="Arial"/>
              <a:buChar char="•"/>
            </a:pPr>
            <a:r>
              <a:rPr lang="en-US" dirty="0"/>
              <a:t>Short middle state (≤6 months) with inconsistent personalisation is acceptable</a:t>
            </a:r>
          </a:p>
          <a:p>
            <a:pPr marL="228600" indent="-228600">
              <a:buFont typeface="Arial"/>
              <a:buChar char="•"/>
            </a:pPr>
            <a:r>
              <a:rPr lang="en-US" dirty="0"/>
              <a:t>Never replicate XP rules one-to-one into CDP — it's an anti-pattern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D6E3EC-D9E1-9170-1FB0-1CD7D47AA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300" y="4089400"/>
            <a:ext cx="5524500" cy="2212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59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ssionBar">
            <a:extLst>
              <a:ext uri="{FF2B5EF4-FFF2-40B4-BE49-F238E27FC236}">
                <a16:creationId xmlns:a16="http://schemas.microsoft.com/office/drawing/2014/main" id="{496AF7B9-B956-4B63-8540-B2DCC903D79E}"/>
              </a:ext>
            </a:extLst>
          </p:cNvPr>
          <p:cNvSpPr/>
          <p:nvPr/>
        </p:nvSpPr>
        <p:spPr>
          <a:xfrm>
            <a:off x="0" y="0"/>
            <a:ext cx="12192000" cy="254000"/>
          </a:xfrm>
          <a:prstGeom prst="rect">
            <a:avLst/>
          </a:prstGeom>
          <a:solidFill>
            <a:srgbClr val="C8102E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wrap="none" tIns="91440" bIns="91440" rtlCol="0" anchor="ctr" anchorCtr="0">
            <a:noAutofit/>
          </a:bodyPr>
          <a:lstStyle/>
          <a:p>
            <a:pPr algn="ctr"/>
            <a:r>
              <a:rPr lang="en-GB" sz="800">
                <a:solidFill>
                  <a:srgbClr val="FFFFFF"/>
                </a:solidFill>
                <a:latin typeface="Libre Franklin" pitchFamily="2" charset="77"/>
              </a:rPr>
              <a:t>The Sitecore AI Migration Middle State  •  Martin Miles</a:t>
            </a:r>
            <a:endParaRPr lang="en-GB" sz="800" dirty="0" err="1">
              <a:solidFill>
                <a:srgbClr val="FFFFFF"/>
              </a:solidFill>
              <a:latin typeface="Libre Franklin" pitchFamily="2" charset="77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6F7C82F-AAA7-2EB0-E9D6-74E8ED96F46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199" y="1143000"/>
            <a:ext cx="4544171" cy="5029200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>
                <a:solidFill>
                  <a:srgbClr val="C8102E"/>
                </a:solidFill>
              </a:rPr>
              <a:t>Section-by-Section Migration Pattern</a:t>
            </a:r>
          </a:p>
          <a:p>
            <a:pPr marL="228600" indent="-228600">
              <a:buFont typeface="Arial"/>
              <a:buAutoNum type="arabicPeriod"/>
            </a:pPr>
            <a:r>
              <a:rPr lang="en-US" dirty="0"/>
              <a:t>Bulk content synchronisation — one large initial sync</a:t>
            </a:r>
          </a:p>
          <a:p>
            <a:pPr marL="228600" indent="-228600">
              <a:buFont typeface="Arial"/>
              <a:buAutoNum type="arabicPeriod"/>
            </a:pPr>
            <a:r>
              <a:rPr lang="en-US" dirty="0"/>
              <a:t>Migrate low-risk independent sections first</a:t>
            </a:r>
          </a:p>
          <a:p>
            <a:pPr marL="228600" indent="-228600">
              <a:buFont typeface="Arial"/>
              <a:buAutoNum type="arabicPeriod"/>
            </a:pPr>
            <a:r>
              <a:rPr lang="en-US" dirty="0"/>
              <a:t>Targeted content freezes per section (hours, not days)</a:t>
            </a:r>
          </a:p>
          <a:p>
            <a:pPr marL="228600" indent="-228600">
              <a:buFont typeface="Arial"/>
              <a:buAutoNum type="arabicPeriod"/>
            </a:pPr>
            <a:r>
              <a:rPr lang="en-US" dirty="0"/>
              <a:t>Progress into complex sections (forms, navigation, auth areas)</a:t>
            </a:r>
          </a:p>
          <a:p>
            <a:pPr marL="228600" indent="-228600">
              <a:buFont typeface="Arial"/>
              <a:buAutoNum type="arabicPeriod"/>
            </a:pPr>
            <a:r>
              <a:rPr lang="en-US" dirty="0"/>
              <a:t>Final cutover and decommission legacy XP</a:t>
            </a:r>
          </a:p>
          <a:p>
            <a:pPr marL="228600" indent="-228600">
              <a:buFont typeface="Arial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sz="1600" b="1" dirty="0">
                <a:solidFill>
                  <a:srgbClr val="C8102E"/>
                </a:solidFill>
              </a:rPr>
              <a:t>Critical Decisions</a:t>
            </a:r>
          </a:p>
          <a:p>
            <a:pPr marL="228600" indent="-228600">
              <a:buFont typeface="Arial"/>
              <a:buChar char="•"/>
            </a:pPr>
            <a:r>
              <a:rPr lang="en-US" b="1" dirty="0"/>
              <a:t>Search:</a:t>
            </a:r>
            <a:r>
              <a:rPr lang="en-US" dirty="0"/>
              <a:t> Decide on day one — use external search provider for both XP and Sitecore AI</a:t>
            </a:r>
          </a:p>
          <a:p>
            <a:pPr marL="228600" indent="-228600">
              <a:buFont typeface="Arial"/>
              <a:buChar char="•"/>
            </a:pPr>
            <a:r>
              <a:rPr lang="en-US" b="1" dirty="0"/>
              <a:t>Auth:</a:t>
            </a:r>
            <a:r>
              <a:rPr lang="en-US" dirty="0"/>
              <a:t> Use external IdP (Entra / Auth0) — never share JWT tokens between stacks</a:t>
            </a:r>
          </a:p>
          <a:p>
            <a:pPr marL="228600" indent="-228600">
              <a:buFont typeface="Arial"/>
              <a:buChar char="•"/>
            </a:pPr>
            <a:r>
              <a:rPr lang="en-US" b="1" dirty="0"/>
              <a:t>Monitoring:</a:t>
            </a:r>
            <a:r>
              <a:rPr lang="en-US" dirty="0"/>
              <a:t> Traffic metrics, app telemetry, web vitals, content data integrity — all four levels</a:t>
            </a:r>
          </a:p>
          <a:p>
            <a:pPr marL="228600" indent="-228600">
              <a:buFont typeface="Arial"/>
              <a:buChar char="•"/>
            </a:pPr>
            <a:endParaRPr lang="en-US" dirty="0"/>
          </a:p>
          <a:p>
            <a:pPr marL="228600" indent="-228600">
              <a:buFont typeface="Arial"/>
              <a:buChar char="•"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005CD7"/>
                </a:solidFill>
              </a:rPr>
              <a:t>Key Takeaway: Design the middle state intentionally before you start. Plan for it as a first-class phase — not an awkward gap between two clean states.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7CE0AD-97B4-1980-E67F-DF293AD5E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Navigate: Patterns, Signals &amp; Decisions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61E2C8-27F4-A1CF-9D28-DC87D35DA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8475" y="914400"/>
            <a:ext cx="6093654" cy="541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425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5D8A8-8A9A-C3BD-F646-377D8E557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Exploring Sitecore AI Publishing — How to Make Your Authors Love Publishing Again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BCFF91-77C4-2168-13F1-5845F4F106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Simon Hauck — Lead Sitecore Engineer, Merkle</a:t>
            </a:r>
          </a:p>
        </p:txBody>
      </p:sp>
    </p:spTree>
    <p:extLst>
      <p:ext uri="{BB962C8B-B14F-4D97-AF65-F5344CB8AC3E}">
        <p14:creationId xmlns:p14="http://schemas.microsoft.com/office/powerpoint/2010/main" val="38131903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ssionBar">
            <a:extLst>
              <a:ext uri="{FF2B5EF4-FFF2-40B4-BE49-F238E27FC236}">
                <a16:creationId xmlns:a16="http://schemas.microsoft.com/office/drawing/2014/main" id="{952EBD5B-107B-478A-A6A4-379B7D49931A}"/>
              </a:ext>
            </a:extLst>
          </p:cNvPr>
          <p:cNvSpPr/>
          <p:nvPr/>
        </p:nvSpPr>
        <p:spPr>
          <a:xfrm>
            <a:off x="0" y="0"/>
            <a:ext cx="12192000" cy="254000"/>
          </a:xfrm>
          <a:prstGeom prst="rect">
            <a:avLst/>
          </a:prstGeom>
          <a:solidFill>
            <a:srgbClr val="C8102E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wrap="none" tIns="91440" bIns="91440" rtlCol="0" anchor="ctr" anchorCtr="0">
            <a:noAutofit/>
          </a:bodyPr>
          <a:lstStyle/>
          <a:p>
            <a:pPr algn="ctr"/>
            <a:r>
              <a:rPr lang="en-GB" sz="800">
                <a:solidFill>
                  <a:srgbClr val="FFFFFF"/>
                </a:solidFill>
                <a:latin typeface="Libre Franklin" pitchFamily="2" charset="77"/>
              </a:rPr>
              <a:t>Sitecore AI Publishing &amp; Cache Validation  •  Simon Hauck</a:t>
            </a:r>
            <a:endParaRPr lang="en-GB" sz="800" dirty="0" err="1">
              <a:solidFill>
                <a:srgbClr val="FFFFFF"/>
              </a:solidFill>
              <a:latin typeface="Libre Franklin" pitchFamily="2" charset="77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293A367-DADE-932A-BA28-0BAAC428B6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199" y="1143000"/>
            <a:ext cx="11414097" cy="2641821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>
                <a:solidFill>
                  <a:srgbClr val="C8102E"/>
                </a:solidFill>
              </a:rPr>
              <a:t>The Problem</a:t>
            </a:r>
          </a:p>
          <a:p>
            <a:pPr marL="0" indent="0">
              <a:buNone/>
            </a:pPr>
            <a:r>
              <a:rPr lang="en-US" dirty="0"/>
              <a:t>Sitecore serves updated content correctly. The HEAD application (Next.js) is still serving cached content. Cache validation is a developer responsibility — it does not come out of the box.</a:t>
            </a:r>
          </a:p>
          <a:p>
            <a:pPr marL="0" indent="0">
              <a:buNone/>
            </a:pPr>
            <a:r>
              <a:rPr lang="en-US" sz="1600" b="1" dirty="0">
                <a:solidFill>
                  <a:srgbClr val="C8102E"/>
                </a:solidFill>
              </a:rPr>
              <a:t>Next.js Caching Layers That Matter</a:t>
            </a:r>
          </a:p>
          <a:p>
            <a:pPr marL="228600" indent="-228600">
              <a:buFont typeface="Arial"/>
              <a:buChar char="•"/>
            </a:pPr>
            <a:r>
              <a:rPr lang="en-US" b="1" dirty="0"/>
              <a:t>Data Cache</a:t>
            </a:r>
            <a:r>
              <a:rPr lang="en-US" dirty="0"/>
              <a:t> — cross-request, stores Experience Edge content. Invalidated via tags</a:t>
            </a:r>
          </a:p>
          <a:p>
            <a:pPr marL="228600" indent="-228600">
              <a:buFont typeface="Arial"/>
              <a:buChar char="•"/>
            </a:pPr>
            <a:r>
              <a:rPr lang="en-US" b="1" dirty="0"/>
              <a:t>Full Route Cache</a:t>
            </a:r>
            <a:r>
              <a:rPr lang="en-US" dirty="0"/>
              <a:t> — cached HTML per route, invalidated per URL path</a:t>
            </a:r>
          </a:p>
          <a:p>
            <a:pPr marL="228600" indent="-228600">
              <a:buFont typeface="Arial"/>
              <a:buChar char="•"/>
            </a:pPr>
            <a:r>
              <a:rPr lang="en-US" b="1" dirty="0"/>
              <a:t>Router Cache</a:t>
            </a:r>
            <a:r>
              <a:rPr lang="en-US" dirty="0"/>
              <a:t> — client-side, cannot be controlled server-side. Leave it alone</a:t>
            </a:r>
          </a:p>
          <a:p>
            <a:pPr marL="0" indent="0">
              <a:buNone/>
            </a:pPr>
            <a:r>
              <a:rPr lang="en-US" sz="1600" b="1" dirty="0">
                <a:solidFill>
                  <a:srgbClr val="C8102E"/>
                </a:solidFill>
              </a:rPr>
              <a:t>Caching Strategies</a:t>
            </a:r>
          </a:p>
          <a:p>
            <a:pPr marL="228600" indent="-228600">
              <a:buFont typeface="Arial"/>
              <a:buChar char="•"/>
            </a:pPr>
            <a:r>
              <a:rPr lang="en-US" b="1" dirty="0"/>
              <a:t>SSG:</a:t>
            </a:r>
            <a:r>
              <a:rPr lang="en-US" dirty="0"/>
              <a:t> Build-time only. Fast but content never updates without rebuild</a:t>
            </a:r>
          </a:p>
          <a:p>
            <a:pPr marL="228600" indent="-228600">
              <a:buFont typeface="Arial"/>
              <a:buChar char="•"/>
            </a:pPr>
            <a:r>
              <a:rPr lang="en-US" b="1" dirty="0"/>
              <a:t>ISR:</a:t>
            </a:r>
            <a:r>
              <a:rPr lang="en-US" dirty="0"/>
              <a:t> Cached with periodic revalidation. Challenge is tuning the timing</a:t>
            </a:r>
          </a:p>
          <a:p>
            <a:pPr marL="228600" indent="-228600">
              <a:buFont typeface="Arial"/>
              <a:buChar char="•"/>
            </a:pPr>
            <a:r>
              <a:rPr lang="en-US" b="1" dirty="0"/>
              <a:t>SSR:</a:t>
            </a:r>
            <a:r>
              <a:rPr lang="en-US" dirty="0"/>
              <a:t> Always fresh but expensive at scale — too many API calls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5CD7"/>
                </a:solidFill>
              </a:rPr>
              <a:t>Recommended: ISR + on-demand revalidation via webhooks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630692-8F62-7385-EEF6-168D3E83C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Authors Hate Publishing &amp; Caching Strategies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2A3C06-BA44-3D76-24F8-39E4AD917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8762" y="3962400"/>
            <a:ext cx="6294474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617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ssionBar">
            <a:extLst>
              <a:ext uri="{FF2B5EF4-FFF2-40B4-BE49-F238E27FC236}">
                <a16:creationId xmlns:a16="http://schemas.microsoft.com/office/drawing/2014/main" id="{C8B9E759-E959-47A9-B871-BAA8D3AC749A}"/>
              </a:ext>
            </a:extLst>
          </p:cNvPr>
          <p:cNvSpPr/>
          <p:nvPr/>
        </p:nvSpPr>
        <p:spPr>
          <a:xfrm>
            <a:off x="0" y="0"/>
            <a:ext cx="12192000" cy="254000"/>
          </a:xfrm>
          <a:prstGeom prst="rect">
            <a:avLst/>
          </a:prstGeom>
          <a:solidFill>
            <a:srgbClr val="C8102E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wrap="none" tIns="91440" bIns="91440" rtlCol="0" anchor="ctr" anchorCtr="0">
            <a:noAutofit/>
          </a:bodyPr>
          <a:lstStyle/>
          <a:p>
            <a:pPr algn="ctr"/>
            <a:r>
              <a:rPr lang="en-GB" sz="800">
                <a:solidFill>
                  <a:srgbClr val="FFFFFF"/>
                </a:solidFill>
                <a:latin typeface="Libre Franklin" pitchFamily="2" charset="77"/>
              </a:rPr>
              <a:t>Sitecore AI Publishing &amp; Cache Validation  •  Simon Hauck</a:t>
            </a:r>
            <a:endParaRPr lang="en-GB" sz="800" dirty="0" err="1">
              <a:solidFill>
                <a:srgbClr val="FFFFFF"/>
              </a:solidFill>
              <a:latin typeface="Libre Franklin" pitchFamily="2" charset="77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616CAA-2036-36DF-0EE2-CCDECA17E1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" y="1143000"/>
            <a:ext cx="3621820" cy="5029200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8102E"/>
                </a:solidFill>
              </a:rPr>
              <a:t>Four-Step Pipeline for Immediate Content Updates</a:t>
            </a:r>
          </a:p>
          <a:p>
            <a:pPr marL="228600" indent="-228600">
              <a:buFont typeface="Arial"/>
              <a:buAutoNum type="arabicPeriod"/>
            </a:pPr>
            <a:r>
              <a:rPr lang="en-US" dirty="0"/>
              <a:t>Author publishes in XM Cloud → content pushed to Experience Edge</a:t>
            </a:r>
          </a:p>
          <a:p>
            <a:pPr marL="228600" indent="-228600">
              <a:buFont typeface="Arial"/>
              <a:buAutoNum type="arabicPeriod"/>
            </a:pPr>
            <a:r>
              <a:rPr lang="en-US" dirty="0"/>
              <a:t>Webhook fires — payload contains the item GUID. Always include a secret in the header</a:t>
            </a:r>
          </a:p>
          <a:p>
            <a:pPr marL="228600" indent="-228600">
              <a:buFont typeface="Arial"/>
              <a:buAutoNum type="arabicPeriod"/>
            </a:pPr>
            <a:r>
              <a:rPr lang="en-US" dirty="0"/>
              <a:t>Head app receives webhook — extracts content IDs including layout suffix variants</a:t>
            </a:r>
          </a:p>
          <a:p>
            <a:pPr marL="228600" indent="-228600">
              <a:buFont typeface="Arial"/>
              <a:buAutoNum type="arabicPeriod"/>
            </a:pPr>
            <a:r>
              <a:rPr lang="en-US" dirty="0"/>
              <a:t>revalidateTag() called for every linked cache tag — next request serves fresh content</a:t>
            </a:r>
          </a:p>
          <a:p>
            <a:pPr marL="0" indent="0">
              <a:buNone/>
            </a:pPr>
            <a:r>
              <a:rPr lang="en-US" b="1" dirty="0">
                <a:solidFill>
                  <a:srgbClr val="C8102E"/>
                </a:solidFill>
              </a:rPr>
              <a:t>Content Tagging by Component Type</a:t>
            </a:r>
          </a:p>
          <a:p>
            <a:pPr marL="228600" indent="-228600">
              <a:buFont typeface="Arial"/>
              <a:buChar char="•"/>
            </a:pPr>
            <a:r>
              <a:rPr lang="en-US" b="1" dirty="0"/>
              <a:t>Page-specific:</a:t>
            </a:r>
            <a:r>
              <a:rPr lang="en-US" dirty="0"/>
              <a:t> IDs extracted from layout data automatically. Straightforward</a:t>
            </a:r>
          </a:p>
          <a:p>
            <a:pPr marL="228600" indent="-228600">
              <a:buFont typeface="Arial"/>
              <a:buChar char="•"/>
            </a:pPr>
            <a:r>
              <a:rPr lang="en-US" b="1" dirty="0"/>
              <a:t>Shared:</a:t>
            </a:r>
            <a:r>
              <a:rPr lang="en-US" dirty="0"/>
              <a:t> Also in layout data as data sources. Tagged and revalidated automatically</a:t>
            </a:r>
          </a:p>
          <a:p>
            <a:pPr marL="228600" indent="-228600">
              <a:buFont typeface="Arial"/>
              <a:buChar char="•"/>
            </a:pPr>
            <a:r>
              <a:rPr lang="en-US" b="1" dirty="0"/>
              <a:t>Global (header/footer/nav):</a:t>
            </a:r>
            <a:r>
              <a:rPr lang="en-US" dirty="0"/>
              <a:t> Tricky — not in layout data. Either restructure nav into layout data, or tag ALL pages with global component ID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5A2768-1657-4B39-AFDA-02B849D26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Target Publishing Pipeline &amp; Content Tagging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4B59AB-F892-40E8-2381-06209EABC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6621" y="1143000"/>
            <a:ext cx="7502498" cy="416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3226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ssionBar">
            <a:extLst>
              <a:ext uri="{FF2B5EF4-FFF2-40B4-BE49-F238E27FC236}">
                <a16:creationId xmlns:a16="http://schemas.microsoft.com/office/drawing/2014/main" id="{AD9BD1DE-B537-406D-9240-40FD34585BAC}"/>
              </a:ext>
            </a:extLst>
          </p:cNvPr>
          <p:cNvSpPr/>
          <p:nvPr/>
        </p:nvSpPr>
        <p:spPr>
          <a:xfrm>
            <a:off x="0" y="0"/>
            <a:ext cx="12192000" cy="254000"/>
          </a:xfrm>
          <a:prstGeom prst="rect">
            <a:avLst/>
          </a:prstGeom>
          <a:solidFill>
            <a:srgbClr val="C8102E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wrap="none" tIns="91440" bIns="91440" rtlCol="0" anchor="ctr" anchorCtr="0">
            <a:noAutofit/>
          </a:bodyPr>
          <a:lstStyle/>
          <a:p>
            <a:pPr algn="ctr"/>
            <a:r>
              <a:rPr lang="en-GB" sz="800">
                <a:solidFill>
                  <a:srgbClr val="FFFFFF"/>
                </a:solidFill>
                <a:latin typeface="Libre Franklin" pitchFamily="2" charset="77"/>
              </a:rPr>
              <a:t>Sitecore AI Publishing &amp; Cache Validation  •  Simon Hauck</a:t>
            </a:r>
            <a:endParaRPr lang="en-GB" sz="800" dirty="0" err="1">
              <a:solidFill>
                <a:srgbClr val="FFFFFF"/>
              </a:solidFill>
              <a:latin typeface="Libre Franklin" pitchFamily="2" charset="77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643C849-CC2E-8D3E-719B-7067E13674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" y="1143000"/>
            <a:ext cx="4075044" cy="5029200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8102E"/>
                </a:solidFill>
              </a:rPr>
              <a:t>Common Pitfalls to Avoid</a:t>
            </a:r>
          </a:p>
          <a:p>
            <a:pPr marL="228600" indent="-228600">
              <a:buFont typeface="Arial"/>
              <a:buChar char="•"/>
            </a:pPr>
            <a:r>
              <a:rPr lang="en-US" b="1" dirty="0"/>
              <a:t>Unsecured webhook endpoint</a:t>
            </a:r>
            <a:r>
              <a:rPr lang="en-US" dirty="0"/>
              <a:t> — anyone who discovers the URL can clear all caches</a:t>
            </a:r>
          </a:p>
          <a:p>
            <a:pPr marL="228600" indent="-228600">
              <a:buFont typeface="Arial"/>
              <a:buChar char="•"/>
            </a:pPr>
            <a:r>
              <a:rPr lang="en-US" b="1" dirty="0"/>
              <a:t>Using Preview API data</a:t>
            </a:r>
            <a:r>
              <a:rPr lang="en-US" dirty="0"/>
              <a:t> instead of Published data — bypasses ISR entirely</a:t>
            </a:r>
          </a:p>
          <a:p>
            <a:pPr marL="228600" indent="-228600">
              <a:buFont typeface="Arial"/>
              <a:buChar char="•"/>
            </a:pPr>
            <a:r>
              <a:rPr lang="en-US" b="1" dirty="0"/>
              <a:t>Unmonitored webhooks</a:t>
            </a:r>
            <a:r>
              <a:rPr lang="en-US" dirty="0"/>
              <a:t> — can silently stop working for months. Log all calls</a:t>
            </a:r>
          </a:p>
          <a:p>
            <a:pPr marL="0" indent="0">
              <a:buNone/>
            </a:pPr>
            <a:r>
              <a:rPr lang="en-US" b="1" dirty="0">
                <a:solidFill>
                  <a:srgbClr val="C8102E"/>
                </a:solidFill>
              </a:rPr>
              <a:t>Key Takeaways</a:t>
            </a:r>
          </a:p>
          <a:p>
            <a:pPr marL="228600" indent="-228600">
              <a:buFont typeface="Arial"/>
              <a:buAutoNum type="arabicPeriod"/>
            </a:pPr>
            <a:r>
              <a:rPr lang="en-US" dirty="0"/>
              <a:t>Understand the pipeline boundary: everything after Experience Edge is your responsibility</a:t>
            </a:r>
          </a:p>
          <a:p>
            <a:pPr marL="228600" indent="-228600">
              <a:buFont typeface="Arial"/>
              <a:buAutoNum type="arabicPeriod"/>
            </a:pPr>
            <a:r>
              <a:rPr lang="en-US" dirty="0"/>
              <a:t>Use ISR + webhooks together — webhooks for instant updates, ISR as safety net</a:t>
            </a:r>
          </a:p>
          <a:p>
            <a:pPr marL="228600" indent="-228600">
              <a:buFont typeface="Arial"/>
              <a:buAutoNum type="arabicPeriod"/>
            </a:pPr>
            <a:r>
              <a:rPr lang="en-US" dirty="0"/>
              <a:t>Tag your content properly from the start with Sitecore item IDs</a:t>
            </a:r>
          </a:p>
          <a:p>
            <a:pPr marL="228600" indent="-228600">
              <a:buFont typeface="Arial"/>
              <a:buAutoNum type="arabicPeriod"/>
            </a:pPr>
            <a:r>
              <a:rPr lang="en-US" dirty="0"/>
              <a:t>Global components need special handling — make them part of layout data if possible</a:t>
            </a:r>
          </a:p>
          <a:p>
            <a:pPr marL="228600" indent="-228600">
              <a:buFont typeface="Arial"/>
              <a:buAutoNum type="arabicPeriod"/>
            </a:pPr>
            <a:r>
              <a:rPr lang="en-US" dirty="0"/>
              <a:t>Secure, monitor and log your webhooks — they are production-critical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FDDA73-41E1-EDC3-5BAC-185BD4824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Pitfalls, Monitoring &amp; Key Takeaways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158388-CF44-3CBD-1546-65E89786B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1957" y="1143000"/>
            <a:ext cx="6828775" cy="377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463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980654-001D-73C1-E74D-6D7FD5A5C6F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Speakers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7EA1E3-B4A6-E0D7-B0DD-540B3046673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97000" y="3683000"/>
            <a:ext cx="4445000" cy="1524000"/>
          </a:xfrm>
        </p:spPr>
        <p:txBody>
          <a:bodyPr/>
          <a:lstStyle/>
          <a:p>
            <a:pPr algn="ctr">
              <a:spcAft>
                <a:spcPts val="400"/>
              </a:spcAft>
            </a:pPr>
            <a:r>
              <a:rPr lang="en-US" sz="1800" b="1" dirty="0"/>
              <a:t>Nona Dzhurkova</a:t>
            </a:r>
          </a:p>
          <a:p>
            <a:pPr algn="ctr">
              <a:spcAft>
                <a:spcPts val="400"/>
              </a:spcAft>
            </a:pPr>
            <a:r>
              <a:rPr lang="en-US" sz="1400" dirty="0"/>
              <a:t>Technical Manager</a:t>
            </a:r>
          </a:p>
          <a:p>
            <a:pPr algn="ctr">
              <a:spcAft>
                <a:spcPts val="400"/>
              </a:spcAft>
            </a:pPr>
            <a:r>
              <a:rPr lang="en-US" sz="1400" dirty="0"/>
              <a:t>2x Sitecore MVP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7B3F9656-2C42-E651-E893-542815824D5F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/>
          <a:stretch>
            <a:fillRect/>
          </a:stretch>
        </p:blipFill>
        <p:spPr>
          <a:xfrm>
            <a:off x="2602707" y="1236604"/>
            <a:ext cx="2032000" cy="3035300"/>
          </a:xfrm>
          <a:prstGeom prst="roundRect">
            <a:avLst>
              <a:gd name="adj" fmla="val 5000"/>
            </a:avLst>
          </a:prstGeom>
          <a:ln>
            <a:noFill/>
          </a:ln>
          <a:effectLst>
            <a:softEdge rad="112500"/>
          </a:effec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26DD37-0936-3AC7-10D5-791CDCCD9F3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397000" y="5270500"/>
            <a:ext cx="4445000" cy="320040"/>
          </a:xfrm>
        </p:spPr>
        <p:txBody>
          <a:bodyPr/>
          <a:lstStyle/>
          <a:p>
            <a:pPr algn="ctr"/>
            <a:r>
              <a:rPr lang="en-US" sz="1200" dirty="0"/>
              <a:t>americaneagle.com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2FC18BF-4CB3-53BA-7E9E-00FB23271D4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350000" y="3683000"/>
            <a:ext cx="4445000" cy="1524000"/>
          </a:xfrm>
        </p:spPr>
        <p:txBody>
          <a:bodyPr/>
          <a:lstStyle/>
          <a:p>
            <a:pPr algn="ctr">
              <a:spcAft>
                <a:spcPts val="400"/>
              </a:spcAft>
            </a:pPr>
            <a:r>
              <a:rPr lang="en-US" sz="1800" b="1" dirty="0"/>
              <a:t>Yonko Borisov</a:t>
            </a:r>
          </a:p>
          <a:p>
            <a:pPr algn="ctr">
              <a:spcAft>
                <a:spcPts val="400"/>
              </a:spcAft>
            </a:pPr>
            <a:r>
              <a:rPr lang="en-US" sz="1400" dirty="0"/>
              <a:t>Senior Sitecore Developer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4BF711EF-0C9C-F578-3782-105915471741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>
          <a:blip r:embed="rId3"/>
          <a:srcRect/>
          <a:stretch>
            <a:fillRect/>
          </a:stretch>
        </p:blipFill>
        <p:spPr>
          <a:xfrm>
            <a:off x="7664450" y="1174750"/>
            <a:ext cx="2032000" cy="3035300"/>
          </a:xfrm>
          <a:prstGeom prst="roundRect">
            <a:avLst>
              <a:gd name="adj" fmla="val 5000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6322599-1D0E-C062-30FC-8AAAD5915C6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350000" y="5270500"/>
            <a:ext cx="4445000" cy="320040"/>
          </a:xfrm>
        </p:spPr>
        <p:txBody>
          <a:bodyPr/>
          <a:lstStyle/>
          <a:p>
            <a:r>
              <a:rPr lang="en-US" dirty="0"/>
              <a:t>americaneagle.com</a:t>
            </a:r>
          </a:p>
        </p:txBody>
      </p:sp>
    </p:spTree>
    <p:extLst>
      <p:ext uri="{BB962C8B-B14F-4D97-AF65-F5344CB8AC3E}">
        <p14:creationId xmlns:p14="http://schemas.microsoft.com/office/powerpoint/2010/main" val="6080965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2973E-DB35-FD2A-FFFF-F4C302275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MC-what-the-P is that? And how does it relate to Sitecore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77A93A-1C42-211D-3ABF-E4363986BF6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Morten Ljungberg — Sales Engineer, Sitecore</a:t>
            </a:r>
          </a:p>
        </p:txBody>
      </p:sp>
    </p:spTree>
    <p:extLst>
      <p:ext uri="{BB962C8B-B14F-4D97-AF65-F5344CB8AC3E}">
        <p14:creationId xmlns:p14="http://schemas.microsoft.com/office/powerpoint/2010/main" val="18928126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ssionBar">
            <a:extLst>
              <a:ext uri="{FF2B5EF4-FFF2-40B4-BE49-F238E27FC236}">
                <a16:creationId xmlns:a16="http://schemas.microsoft.com/office/drawing/2014/main" id="{C9B9DABD-DEC4-4A04-A37A-2E18FABCFABA}"/>
              </a:ext>
            </a:extLst>
          </p:cNvPr>
          <p:cNvSpPr/>
          <p:nvPr/>
        </p:nvSpPr>
        <p:spPr>
          <a:xfrm>
            <a:off x="0" y="0"/>
            <a:ext cx="12192000" cy="254000"/>
          </a:xfrm>
          <a:prstGeom prst="rect">
            <a:avLst/>
          </a:prstGeom>
          <a:solidFill>
            <a:srgbClr val="C8102E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wrap="none" tIns="91440" bIns="91440" rtlCol="0" anchor="ctr" anchorCtr="0">
            <a:noAutofit/>
          </a:bodyPr>
          <a:lstStyle/>
          <a:p>
            <a:pPr algn="ctr"/>
            <a:r>
              <a:rPr lang="en-GB" sz="800">
                <a:solidFill>
                  <a:srgbClr val="FFFFFF"/>
                </a:solidFill>
                <a:latin typeface="Libre Franklin" pitchFamily="2" charset="77"/>
              </a:rPr>
              <a:t>MC-what-the-P is that?  •  Morten Ljungberg</a:t>
            </a:r>
            <a:endParaRPr lang="en-GB" sz="800" dirty="0" err="1">
              <a:solidFill>
                <a:srgbClr val="FFFFFF"/>
              </a:solidFill>
              <a:latin typeface="Libre Franklin" pitchFamily="2" charset="77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F908C61-7548-3E85-909E-9B5C07B327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" y="1143000"/>
            <a:ext cx="3701332" cy="5029200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8102E"/>
                </a:solidFill>
              </a:rPr>
              <a:t>The M x N Problem</a:t>
            </a:r>
          </a:p>
          <a:p>
            <a:pPr marL="0" indent="0">
              <a:buNone/>
            </a:pPr>
            <a:r>
              <a:rPr lang="en-US" dirty="0"/>
              <a:t>The Model Context Protocol (MCP) was introduced by Anthropic in November 2024. When M different AI tools need N different AI clients, each needing bespoke connections, complexity explodes. MCP solves this with a single open standard — think of it like USB for AI tools.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C8102E"/>
                </a:solidFill>
              </a:rPr>
              <a:t>Architecture</a:t>
            </a:r>
          </a:p>
          <a:p>
            <a:pPr marL="0" indent="0">
              <a:buNone/>
            </a:pPr>
            <a:r>
              <a:rPr lang="en-US" dirty="0"/>
              <a:t>MCP follows a client-server model:</a:t>
            </a:r>
          </a:p>
          <a:p>
            <a:pPr marL="228600" indent="-228600">
              <a:buFont typeface="Arial"/>
              <a:buChar char="•"/>
            </a:pPr>
            <a:r>
              <a:rPr lang="en-US" b="1" dirty="0"/>
              <a:t>MCP Host</a:t>
            </a:r>
            <a:r>
              <a:rPr lang="en-US" dirty="0"/>
              <a:t> (e.g. Claude, Cursor, VS Code) connects to...</a:t>
            </a:r>
          </a:p>
          <a:p>
            <a:pPr marL="228600" indent="-228600">
              <a:buFont typeface="Arial"/>
              <a:buChar char="•"/>
            </a:pPr>
            <a:r>
              <a:rPr lang="en-US" b="1" dirty="0"/>
              <a:t>MCP Server</a:t>
            </a:r>
            <a:r>
              <a:rPr lang="en-US" dirty="0"/>
              <a:t> which exposes:</a:t>
            </a:r>
          </a:p>
          <a:p>
            <a:pPr marL="457200" lvl="1" indent="-228600">
              <a:buFont typeface="Arial"/>
              <a:buChar char="–"/>
            </a:pPr>
            <a:r>
              <a:rPr lang="en-US" b="1" dirty="0"/>
              <a:t>Tools</a:t>
            </a:r>
            <a:r>
              <a:rPr lang="en-US" dirty="0"/>
              <a:t> — actions the AI can perform</a:t>
            </a:r>
          </a:p>
          <a:p>
            <a:pPr marL="457200" lvl="1" indent="-228600">
              <a:buFont typeface="Arial"/>
              <a:buChar char="–"/>
            </a:pPr>
            <a:r>
              <a:rPr lang="en-US" b="1" dirty="0"/>
              <a:t>Resources</a:t>
            </a:r>
            <a:r>
              <a:rPr lang="en-US" dirty="0"/>
              <a:t> — data the AI can read</a:t>
            </a:r>
          </a:p>
          <a:p>
            <a:pPr marL="457200" lvl="1" indent="-228600">
              <a:buFont typeface="Arial"/>
              <a:buChar char="–"/>
            </a:pPr>
            <a:r>
              <a:rPr lang="en-US" b="1" dirty="0"/>
              <a:t>Prompts</a:t>
            </a:r>
            <a:r>
              <a:rPr lang="en-US" dirty="0"/>
              <a:t> — pre-built instruction templates</a:t>
            </a:r>
          </a:p>
          <a:p>
            <a:pPr marL="0" indent="0">
              <a:buNone/>
            </a:pPr>
            <a:r>
              <a:rPr lang="en-US" dirty="0"/>
              <a:t>MCP servers can run locally or remotely. Building one is straightforward — import the SDK, define tools/resources/prompts, and expose them.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A86719-BD96-B544-1F4C-6E0537D6D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MCP &amp; How It Works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51BB22-57A2-C19D-6C7A-39C844986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0676" y="1143000"/>
            <a:ext cx="7561324" cy="438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962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ssionBar">
            <a:extLst>
              <a:ext uri="{FF2B5EF4-FFF2-40B4-BE49-F238E27FC236}">
                <a16:creationId xmlns:a16="http://schemas.microsoft.com/office/drawing/2014/main" id="{91DC9848-8ECF-4BB6-AA3B-B4A2865F5094}"/>
              </a:ext>
            </a:extLst>
          </p:cNvPr>
          <p:cNvSpPr/>
          <p:nvPr/>
        </p:nvSpPr>
        <p:spPr>
          <a:xfrm>
            <a:off x="0" y="0"/>
            <a:ext cx="12192000" cy="254000"/>
          </a:xfrm>
          <a:prstGeom prst="rect">
            <a:avLst/>
          </a:prstGeom>
          <a:solidFill>
            <a:srgbClr val="C8102E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wrap="none" tIns="91440" bIns="91440" rtlCol="0" anchor="ctr" anchorCtr="0">
            <a:noAutofit/>
          </a:bodyPr>
          <a:lstStyle/>
          <a:p>
            <a:pPr algn="ctr"/>
            <a:r>
              <a:rPr lang="en-GB" sz="800">
                <a:solidFill>
                  <a:srgbClr val="FFFFFF"/>
                </a:solidFill>
                <a:latin typeface="Libre Franklin" pitchFamily="2" charset="77"/>
              </a:rPr>
              <a:t>MC-what-the-P is that?  •  Morten Ljungberg</a:t>
            </a:r>
            <a:endParaRPr lang="en-GB" sz="800" dirty="0" err="1">
              <a:solidFill>
                <a:srgbClr val="FFFFFF"/>
              </a:solidFill>
              <a:latin typeface="Libre Franklin" pitchFamily="2" charset="77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20BDEC-9D83-9261-74DB-DFCE1099BAB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600" b="1" dirty="0">
                <a:solidFill>
                  <a:srgbClr val="C8102E"/>
                </a:solidFill>
              </a:rPr>
              <a:t>Three Publicly Available MCP Service</a:t>
            </a:r>
            <a:r>
              <a:rPr lang="en-US" b="1" dirty="0">
                <a:solidFill>
                  <a:srgbClr val="C8102E"/>
                </a:solidFill>
              </a:rPr>
              <a:t>s</a:t>
            </a:r>
          </a:p>
          <a:p>
            <a:pPr marL="0" indent="0">
              <a:buNone/>
            </a:pPr>
            <a:endParaRPr lang="en-US" b="1" dirty="0">
              <a:solidFill>
                <a:srgbClr val="C8102E"/>
              </a:solidFill>
            </a:endParaRPr>
          </a:p>
          <a:p>
            <a:pPr marL="228600" indent="-228600">
              <a:buFont typeface="Arial"/>
              <a:buChar char="•"/>
            </a:pPr>
            <a:r>
              <a:rPr lang="en-US" b="1" dirty="0">
                <a:solidFill>
                  <a:srgbClr val="005CD7"/>
                </a:solidFill>
              </a:rPr>
              <a:t>Marketer MCP</a:t>
            </a:r>
            <a:r>
              <a:rPr lang="en-US" dirty="0"/>
              <a:t> — 42 tools that translate marketer intent into Sitecore actions. Create pages, manage assets, update content fields, query sites. OAuth via Google/GitHub</a:t>
            </a:r>
          </a:p>
          <a:p>
            <a:pPr marL="228600" indent="-228600">
              <a:buFont typeface="Arial"/>
              <a:buChar char="•"/>
            </a:pPr>
            <a:endParaRPr lang="en-US" dirty="0"/>
          </a:p>
          <a:p>
            <a:pPr marL="228600" indent="-228600">
              <a:buFont typeface="Arial"/>
              <a:buChar char="•"/>
            </a:pPr>
            <a:r>
              <a:rPr lang="en-US" b="1" dirty="0">
                <a:solidFill>
                  <a:srgbClr val="005CD7"/>
                </a:solidFill>
              </a:rPr>
              <a:t>Documentation MCP</a:t>
            </a:r>
            <a:r>
              <a:rPr lang="en-US" dirty="0"/>
              <a:t> — Single powerful search tool querying the entire Sitecore knowledge base. Returns precise answers and field-level examples. Highly recommended for daily use</a:t>
            </a:r>
          </a:p>
          <a:p>
            <a:pPr marL="228600" indent="-228600">
              <a:buFont typeface="Arial"/>
              <a:buChar char="•"/>
            </a:pPr>
            <a:endParaRPr lang="en-US" dirty="0"/>
          </a:p>
          <a:p>
            <a:pPr marL="228600" indent="-228600">
              <a:buFont typeface="Arial"/>
              <a:buChar char="•"/>
            </a:pPr>
            <a:r>
              <a:rPr lang="en-US" b="1" dirty="0">
                <a:solidFill>
                  <a:srgbClr val="005CD7"/>
                </a:solidFill>
              </a:rPr>
              <a:t>Block MCP</a:t>
            </a:r>
            <a:r>
              <a:rPr lang="en-US" dirty="0"/>
              <a:t> — Helps developers follow Sitecore style guide when building Marketplace apps. Installs components, adds buttons/cards/alerts into TSX files</a:t>
            </a:r>
          </a:p>
          <a:p>
            <a:pPr marL="228600" indent="-228600">
              <a:buFont typeface="Arial"/>
              <a:buChar char="•"/>
            </a:pPr>
            <a:endParaRPr lang="en-US" dirty="0"/>
          </a:p>
          <a:p>
            <a:pPr marL="228600" indent="-228600">
              <a:buFont typeface="Arial"/>
              <a:buChar char="•"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C8102E"/>
                </a:solidFill>
              </a:rPr>
              <a:t>Live Demo Highlights</a:t>
            </a:r>
          </a:p>
          <a:p>
            <a:pPr marL="228600" indent="-228600">
              <a:buFont typeface="Arial"/>
              <a:buChar char="•"/>
            </a:pPr>
            <a:r>
              <a:rPr lang="en-US" dirty="0"/>
              <a:t>Marketer MCP attached as a skill inside Sitecore's AI agent environment</a:t>
            </a:r>
          </a:p>
          <a:p>
            <a:pPr marL="228600" indent="-228600">
              <a:buFont typeface="Arial"/>
              <a:buChar char="•"/>
            </a:pPr>
            <a:r>
              <a:rPr lang="en-US" dirty="0"/>
              <a:t>Plain language: "List all sites" → MCP auto-selected the right tool from 42 available</a:t>
            </a:r>
          </a:p>
          <a:p>
            <a:pPr marL="228600" indent="-228600">
              <a:buFont typeface="Arial"/>
              <a:buChar char="•"/>
            </a:pPr>
            <a:r>
              <a:rPr lang="en-US" dirty="0"/>
              <a:t>Updated Title field and Basic Data field on homepage — no code, no CMS clicks</a:t>
            </a:r>
          </a:p>
          <a:p>
            <a:pPr marL="228600" indent="-228600">
              <a:buFont typeface="Arial"/>
              <a:buChar char="•"/>
            </a:pPr>
            <a:r>
              <a:rPr lang="en-US" dirty="0"/>
              <a:t>Returned direct preview URL to the updated item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721B476-C03F-4411-11D9-78E8CB3C9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Sitecore MCP Services &amp; Live Demo</a:t>
            </a:r>
          </a:p>
        </p:txBody>
      </p:sp>
    </p:spTree>
    <p:extLst>
      <p:ext uri="{BB962C8B-B14F-4D97-AF65-F5344CB8AC3E}">
        <p14:creationId xmlns:p14="http://schemas.microsoft.com/office/powerpoint/2010/main" val="41970413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ssionBar">
            <a:extLst>
              <a:ext uri="{FF2B5EF4-FFF2-40B4-BE49-F238E27FC236}">
                <a16:creationId xmlns:a16="http://schemas.microsoft.com/office/drawing/2014/main" id="{1A152EBE-E097-4774-BFA2-DE62D78D7D93}"/>
              </a:ext>
            </a:extLst>
          </p:cNvPr>
          <p:cNvSpPr/>
          <p:nvPr/>
        </p:nvSpPr>
        <p:spPr>
          <a:xfrm>
            <a:off x="0" y="0"/>
            <a:ext cx="12192000" cy="254000"/>
          </a:xfrm>
          <a:prstGeom prst="rect">
            <a:avLst/>
          </a:prstGeom>
          <a:solidFill>
            <a:srgbClr val="C8102E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wrap="none" tIns="91440" bIns="91440" rtlCol="0" anchor="ctr" anchorCtr="0">
            <a:noAutofit/>
          </a:bodyPr>
          <a:lstStyle/>
          <a:p>
            <a:pPr algn="ctr"/>
            <a:r>
              <a:rPr lang="en-GB" sz="800">
                <a:solidFill>
                  <a:srgbClr val="FFFFFF"/>
                </a:solidFill>
                <a:latin typeface="Libre Franklin" pitchFamily="2" charset="77"/>
              </a:rPr>
              <a:t>MC-what-the-P is that?  •  Morten Ljungberg</a:t>
            </a:r>
            <a:endParaRPr lang="en-GB" sz="800" dirty="0" err="1">
              <a:solidFill>
                <a:srgbClr val="FFFFFF"/>
              </a:solidFill>
              <a:latin typeface="Libre Franklin" pitchFamily="2" charset="77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B83E670-842B-DAF8-1B10-096A54E2053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600" b="1" dirty="0">
                <a:solidFill>
                  <a:srgbClr val="C8102E"/>
                </a:solidFill>
              </a:rPr>
              <a:t>DAM MCP</a:t>
            </a:r>
            <a:r>
              <a:rPr lang="en-US" sz="1600" dirty="0"/>
              <a:t> (In Progress — Most Requested)</a:t>
            </a:r>
          </a:p>
          <a:p>
            <a:pPr marL="228600" indent="-228600">
              <a:buFont typeface="Arial"/>
              <a:buChar char="•"/>
            </a:pPr>
            <a:r>
              <a:rPr lang="en-US" dirty="0"/>
              <a:t>Combine Market MCP + DAM MCP to work with assets across platforms</a:t>
            </a:r>
          </a:p>
          <a:p>
            <a:pPr marL="228600" indent="-228600">
              <a:buFont typeface="Arial"/>
              <a:buChar char="•"/>
            </a:pPr>
            <a:r>
              <a:rPr lang="en-US" dirty="0"/>
              <a:t>Enable image fields to be filled automatically when AI creates pages</a:t>
            </a:r>
          </a:p>
          <a:p>
            <a:pPr marL="228600" indent="-228600">
              <a:buFont typeface="Arial"/>
              <a:buChar char="•"/>
            </a:pPr>
            <a:r>
              <a:rPr lang="en-US" dirty="0"/>
              <a:t>AI can search for appropriate images in DAM during page creation</a:t>
            </a:r>
          </a:p>
          <a:p>
            <a:pPr marL="228600" indent="-228600">
              <a:buFont typeface="Arial"/>
              <a:buChar char="•"/>
            </a:pPr>
            <a:endParaRPr lang="en-US" dirty="0"/>
          </a:p>
          <a:p>
            <a:pPr marL="228600" indent="-228600">
              <a:buFont typeface="Arial"/>
              <a:buChar char="•"/>
            </a:pPr>
            <a:endParaRPr lang="en-US" dirty="0"/>
          </a:p>
          <a:p>
            <a:pPr marL="0" indent="0">
              <a:buNone/>
            </a:pPr>
            <a:r>
              <a:rPr lang="en-US" sz="1600" b="1" dirty="0">
                <a:solidFill>
                  <a:srgbClr val="C8102E"/>
                </a:solidFill>
              </a:rPr>
              <a:t>XM Cloud / XMHD MCP</a:t>
            </a:r>
            <a:r>
              <a:rPr lang="en-US" sz="1600" dirty="0"/>
              <a:t> (Upcoming)</a:t>
            </a:r>
          </a:p>
          <a:p>
            <a:pPr marL="228600" indent="-228600">
              <a:buFont typeface="Arial"/>
              <a:buChar char="•"/>
            </a:pPr>
            <a:r>
              <a:rPr lang="en-US" dirty="0"/>
              <a:t>Based on next evolution of XM, built on .NET Core</a:t>
            </a:r>
          </a:p>
          <a:p>
            <a:pPr marL="228600" indent="-228600">
              <a:buFont typeface="Arial"/>
              <a:buChar char="•"/>
            </a:pPr>
            <a:r>
              <a:rPr lang="en-US" dirty="0"/>
              <a:t>Waiting on platform release to expose the right APIs</a:t>
            </a:r>
          </a:p>
          <a:p>
            <a:pPr marL="228600" indent="-228600">
              <a:buFont typeface="Arial"/>
              <a:buChar char="•"/>
            </a:pPr>
            <a:endParaRPr lang="en-US" dirty="0"/>
          </a:p>
          <a:p>
            <a:pPr marL="228600" indent="-228600">
              <a:buFont typeface="Arial"/>
              <a:buChar char="•"/>
            </a:pPr>
            <a:endParaRPr lang="en-US" dirty="0"/>
          </a:p>
          <a:p>
            <a:pPr marL="0" indent="0">
              <a:buNone/>
            </a:pPr>
            <a:r>
              <a:rPr lang="en-US" sz="1600" b="1" dirty="0">
                <a:solidFill>
                  <a:srgbClr val="C8102E"/>
                </a:solidFill>
              </a:rPr>
              <a:t>Development MCP</a:t>
            </a:r>
            <a:r>
              <a:rPr lang="en-US" sz="1600" dirty="0"/>
              <a:t> (Upcoming)</a:t>
            </a:r>
          </a:p>
          <a:p>
            <a:pPr marL="228600" indent="-228600">
              <a:buFont typeface="Arial"/>
              <a:buChar char="•"/>
            </a:pPr>
            <a:r>
              <a:rPr lang="en-US" dirty="0"/>
              <a:t>Work entirely inside IDE without repetitive scaffolding</a:t>
            </a:r>
          </a:p>
          <a:p>
            <a:pPr marL="228600" indent="-228600">
              <a:buFont typeface="Arial"/>
              <a:buChar char="•"/>
            </a:pPr>
            <a:r>
              <a:rPr lang="en-US" dirty="0"/>
              <a:t>Create components, generate rendering definitions, hook up automatically</a:t>
            </a:r>
          </a:p>
          <a:p>
            <a:pPr marL="228600" indent="-228600">
              <a:buFont typeface="Arial"/>
              <a:buChar char="•"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005CD7"/>
                </a:solidFill>
              </a:rPr>
              <a:t>Key Takeaway: MCP is the standardisation layer that lets AI act directly inside Sitecore — for marketers, developers and beyond.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F934395-305A-A673-E912-87C4A718A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MCP Roadmap: What's Coming</a:t>
            </a:r>
          </a:p>
        </p:txBody>
      </p:sp>
    </p:spTree>
    <p:extLst>
      <p:ext uri="{BB962C8B-B14F-4D97-AF65-F5344CB8AC3E}">
        <p14:creationId xmlns:p14="http://schemas.microsoft.com/office/powerpoint/2010/main" val="17273652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DC2DD-01A2-40CF-92AA-0ADB5B9DD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ChatGPT, Gemini &amp; Co. "see" your Sitecore site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554B18-61CE-06B0-5E0A-29323E1C32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Mark Lowe — Sitecore Architect</a:t>
            </a:r>
          </a:p>
        </p:txBody>
      </p:sp>
    </p:spTree>
    <p:extLst>
      <p:ext uri="{BB962C8B-B14F-4D97-AF65-F5344CB8AC3E}">
        <p14:creationId xmlns:p14="http://schemas.microsoft.com/office/powerpoint/2010/main" val="42149136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ssionBar">
            <a:extLst>
              <a:ext uri="{FF2B5EF4-FFF2-40B4-BE49-F238E27FC236}">
                <a16:creationId xmlns:a16="http://schemas.microsoft.com/office/drawing/2014/main" id="{D8F1CD35-E6C7-4442-B836-CDE6A2321FC1}"/>
              </a:ext>
            </a:extLst>
          </p:cNvPr>
          <p:cNvSpPr/>
          <p:nvPr/>
        </p:nvSpPr>
        <p:spPr>
          <a:xfrm>
            <a:off x="0" y="0"/>
            <a:ext cx="12192000" cy="254000"/>
          </a:xfrm>
          <a:prstGeom prst="rect">
            <a:avLst/>
          </a:prstGeom>
          <a:solidFill>
            <a:srgbClr val="C8102E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wrap="none" tIns="91440" bIns="91440" rtlCol="0" anchor="ctr" anchorCtr="0">
            <a:noAutofit/>
          </a:bodyPr>
          <a:lstStyle/>
          <a:p>
            <a:pPr algn="ctr"/>
            <a:r>
              <a:rPr lang="en-GB" sz="800">
                <a:solidFill>
                  <a:srgbClr val="FFFFFF"/>
                </a:solidFill>
                <a:latin typeface="Libre Franklin" pitchFamily="2" charset="77"/>
              </a:rPr>
              <a:t>How ChatGPT, Gemini &amp; Co. “see” your Sitecore site  •  Mark Lowe</a:t>
            </a:r>
            <a:endParaRPr lang="en-GB" sz="800" dirty="0" err="1">
              <a:solidFill>
                <a:srgbClr val="FFFFFF"/>
              </a:solidFill>
              <a:latin typeface="Libre Franklin" pitchFamily="2" charset="77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512CD5E-4B6D-37C8-1857-6C8BCF746DF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199" y="1143000"/>
            <a:ext cx="5410864" cy="50292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AI chat systems like ChatGPT, Gemini, and Perplexity are becoming a primary way users discover information. Unlike traditional search engines, they crawl, parse, and reason over web content in fundamentally different ways.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C8102E"/>
                </a:solidFill>
              </a:rPr>
              <a:t>Key Differences from Google</a:t>
            </a:r>
          </a:p>
          <a:p>
            <a:pPr marL="228600" indent="-228600">
              <a:buFont typeface="Arial"/>
              <a:buChar char="•"/>
            </a:pPr>
            <a:r>
              <a:rPr lang="en-US" b="1" dirty="0"/>
              <a:t>No JavaScript execution</a:t>
            </a:r>
            <a:r>
              <a:rPr lang="en-US" dirty="0"/>
              <a:t> — AI crawlers fetch raw HTML only. If content is JS-rendered and returns a blank shell, the AI sees nothing</a:t>
            </a:r>
          </a:p>
          <a:p>
            <a:pPr marL="228600" indent="-228600">
              <a:buFont typeface="Arial"/>
              <a:buChar char="•"/>
            </a:pPr>
            <a:r>
              <a:rPr lang="en-US" b="1" dirty="0"/>
              <a:t>TTFB matters most</a:t>
            </a:r>
            <a:r>
              <a:rPr lang="en-US" dirty="0"/>
              <a:t> — Time to First Byte, not Lighthouse paint scores. SSG/ISR helps significantly</a:t>
            </a:r>
          </a:p>
          <a:p>
            <a:pPr marL="228600" indent="-228600">
              <a:buFont typeface="Arial"/>
              <a:buChar char="•"/>
            </a:pPr>
            <a:r>
              <a:rPr lang="en-US" b="1" dirty="0"/>
              <a:t>PDFs are largely ignored</a:t>
            </a:r>
            <a:r>
              <a:rPr lang="en-US" dirty="0"/>
              <a:t> — publish important content as web content with at least a summary</a:t>
            </a:r>
          </a:p>
          <a:p>
            <a:pPr marL="228600" indent="-228600">
              <a:buFont typeface="Arial"/>
              <a:buChar char="•"/>
            </a:pPr>
            <a:r>
              <a:rPr lang="en-US" b="1" dirty="0"/>
              <a:t>Videos are a black box</a:t>
            </a:r>
            <a:r>
              <a:rPr lang="en-US" dirty="0"/>
              <a:t> — AI engines do not analyse video. Add transcripts or written summaries</a:t>
            </a:r>
          </a:p>
          <a:p>
            <a:pPr marL="0" indent="0">
              <a:buNone/>
            </a:pPr>
            <a:r>
              <a:rPr lang="en-US" b="1" dirty="0">
                <a:solidFill>
                  <a:srgbClr val="C8102E"/>
                </a:solidFill>
              </a:rPr>
              <a:t>Content Best Practices (GEO / AEO)</a:t>
            </a:r>
          </a:p>
          <a:p>
            <a:pPr marL="228600" indent="-228600">
              <a:buFont typeface="Arial"/>
              <a:buChar char="•"/>
            </a:pPr>
            <a:r>
              <a:rPr lang="en-US" dirty="0"/>
              <a:t>Structure content in clear Q&amp;A format — AI engines favour directly answerable content</a:t>
            </a:r>
          </a:p>
          <a:p>
            <a:pPr marL="228600" indent="-228600">
              <a:buFont typeface="Arial"/>
              <a:buChar char="•"/>
            </a:pPr>
            <a:r>
              <a:rPr lang="en-US" dirty="0"/>
              <a:t>Use proper heading hierarchy (H1 → H2 → H3) and descriptive image alt text</a:t>
            </a:r>
          </a:p>
          <a:p>
            <a:pPr marL="228600" indent="-228600">
              <a:buFont typeface="Arial"/>
              <a:buChar char="•"/>
            </a:pPr>
            <a:r>
              <a:rPr lang="en-US" dirty="0"/>
              <a:t>Write content that reads well as plain text / Markdown</a:t>
            </a:r>
          </a:p>
          <a:p>
            <a:pPr marL="228600" indent="-228600">
              <a:buFont typeface="Arial"/>
              <a:buChar char="•"/>
            </a:pPr>
            <a:r>
              <a:rPr lang="en-US" dirty="0"/>
              <a:t>Be trustworthy: clinical sign-off, named authors, cited sources, expert review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35A7B9A-AFF8-6D0B-0C13-4282DB872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AI Engines Crawl Your Sitecore Site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41924F-1F58-DBA6-A856-022CE2BE5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2094" y="1001863"/>
            <a:ext cx="5402679" cy="498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8522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ssionBar">
            <a:extLst>
              <a:ext uri="{FF2B5EF4-FFF2-40B4-BE49-F238E27FC236}">
                <a16:creationId xmlns:a16="http://schemas.microsoft.com/office/drawing/2014/main" id="{C7B9F131-6968-4CF4-B5EB-BDF4779E98C2}"/>
              </a:ext>
            </a:extLst>
          </p:cNvPr>
          <p:cNvSpPr/>
          <p:nvPr/>
        </p:nvSpPr>
        <p:spPr>
          <a:xfrm>
            <a:off x="0" y="0"/>
            <a:ext cx="12192000" cy="254000"/>
          </a:xfrm>
          <a:prstGeom prst="rect">
            <a:avLst/>
          </a:prstGeom>
          <a:solidFill>
            <a:srgbClr val="C8102E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wrap="none" tIns="91440" bIns="91440" rtlCol="0" anchor="ctr" anchorCtr="0">
            <a:noAutofit/>
          </a:bodyPr>
          <a:lstStyle/>
          <a:p>
            <a:pPr algn="ctr"/>
            <a:r>
              <a:rPr lang="en-GB" sz="800">
                <a:solidFill>
                  <a:srgbClr val="FFFFFF"/>
                </a:solidFill>
                <a:latin typeface="Libre Franklin" pitchFamily="2" charset="77"/>
              </a:rPr>
              <a:t>How ChatGPT, Gemini &amp; Co. “see” your Sitecore site  •  Mark Lowe</a:t>
            </a:r>
            <a:endParaRPr lang="en-GB" sz="800" dirty="0" err="1">
              <a:solidFill>
                <a:srgbClr val="FFFFFF"/>
              </a:solidFill>
              <a:latin typeface="Libre Franklin" pitchFamily="2" charset="77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8679375-2F1B-1A8B-10BE-2C508CCA90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228600" indent="-228600">
              <a:buFont typeface="Arial"/>
              <a:buChar char="•"/>
            </a:pPr>
            <a:r>
              <a:rPr lang="en-US" sz="1600" b="1" dirty="0">
                <a:solidFill>
                  <a:srgbClr val="C8102E"/>
                </a:solidFill>
              </a:rPr>
              <a:t>robots.txt</a:t>
            </a:r>
            <a:r>
              <a:rPr lang="en-US" sz="1600" dirty="0"/>
              <a:t> — still the primary control. Specify what crawlers can use for training vs. real-time retrieval. Checked daily by OpenAI, Google, and others</a:t>
            </a:r>
          </a:p>
          <a:p>
            <a:pPr marL="228600" indent="-228600">
              <a:buFont typeface="Arial"/>
              <a:buChar char="•"/>
            </a:pPr>
            <a:r>
              <a:rPr lang="en-US" sz="1600" b="1" dirty="0">
                <a:solidFill>
                  <a:srgbClr val="C8102E"/>
                </a:solidFill>
              </a:rPr>
              <a:t>Sitemap</a:t>
            </a:r>
            <a:r>
              <a:rPr lang="en-US" sz="1600" dirty="0"/>
              <a:t> — must be clean and functional. Broken sitemaps (404s, test content) undermine crawling</a:t>
            </a:r>
          </a:p>
          <a:p>
            <a:pPr marL="228600" indent="-228600">
              <a:buFont typeface="Arial"/>
              <a:buChar char="•"/>
            </a:pPr>
            <a:r>
              <a:rPr lang="en-US" sz="1600" b="1" dirty="0">
                <a:solidFill>
                  <a:srgbClr val="C8102E"/>
                </a:solidFill>
              </a:rPr>
              <a:t>llms.txt</a:t>
            </a:r>
            <a:r>
              <a:rPr lang="en-US" sz="1600" dirty="0"/>
              <a:t> — proposed standard (not yet widely adopted). Tells AI engines what content is most important. Claude Code reads it for technical docs — worth watching</a:t>
            </a:r>
          </a:p>
          <a:p>
            <a:pPr marL="228600" indent="-228600">
              <a:buFont typeface="Arial"/>
              <a:buChar char="•"/>
            </a:pPr>
            <a:r>
              <a:rPr lang="en-US" sz="1600" b="1" dirty="0">
                <a:solidFill>
                  <a:srgbClr val="C8102E"/>
                </a:solidFill>
              </a:rPr>
              <a:t>JSON-LD / Schema.org</a:t>
            </a:r>
            <a:r>
              <a:rPr lang="en-US" sz="1600" dirty="0"/>
              <a:t> — likely helps with trustworthiness signals, especially for content with dates, offers, or author information</a:t>
            </a:r>
          </a:p>
          <a:p>
            <a:pPr marL="228600" indent="-228600">
              <a:buFont typeface="Arial"/>
              <a:buChar char="•"/>
            </a:pPr>
            <a:r>
              <a:rPr lang="en-US" sz="1600" b="1" dirty="0">
                <a:solidFill>
                  <a:srgbClr val="C8102E"/>
                </a:solidFill>
              </a:rPr>
              <a:t>Bing Webmaster Tools</a:t>
            </a:r>
            <a:r>
              <a:rPr lang="en-US" sz="1600" dirty="0"/>
              <a:t> — often overlooked. OpenAI has historically used Bing's index, so ranking in Bing can influence AI visibility</a:t>
            </a:r>
          </a:p>
          <a:p>
            <a:pPr marL="0" indent="0">
              <a:buNone/>
            </a:pPr>
            <a:r>
              <a:rPr lang="en-US" sz="1600" i="1" dirty="0">
                <a:solidFill>
                  <a:srgbClr val="858585"/>
                </a:solidFill>
              </a:rPr>
              <a:t>Recommended tool: Rank Ready by Conejos (free, rankready.io) — analyses Lighthouse scores, Q&amp;A structure, and image alt text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179770A-6005-E23D-AABC-C7C6A0BAC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Controls: What You Can Do Right Now</a:t>
            </a:r>
          </a:p>
        </p:txBody>
      </p:sp>
    </p:spTree>
    <p:extLst>
      <p:ext uri="{BB962C8B-B14F-4D97-AF65-F5344CB8AC3E}">
        <p14:creationId xmlns:p14="http://schemas.microsoft.com/office/powerpoint/2010/main" val="19716152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ssionBar">
            <a:extLst>
              <a:ext uri="{FF2B5EF4-FFF2-40B4-BE49-F238E27FC236}">
                <a16:creationId xmlns:a16="http://schemas.microsoft.com/office/drawing/2014/main" id="{68ED7D11-A2AC-4F29-989E-906814D0E45C}"/>
              </a:ext>
            </a:extLst>
          </p:cNvPr>
          <p:cNvSpPr/>
          <p:nvPr/>
        </p:nvSpPr>
        <p:spPr>
          <a:xfrm>
            <a:off x="0" y="0"/>
            <a:ext cx="12192000" cy="254000"/>
          </a:xfrm>
          <a:prstGeom prst="rect">
            <a:avLst/>
          </a:prstGeom>
          <a:solidFill>
            <a:srgbClr val="C8102E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wrap="none" tIns="91440" bIns="91440" rtlCol="0" anchor="ctr" anchorCtr="0">
            <a:noAutofit/>
          </a:bodyPr>
          <a:lstStyle/>
          <a:p>
            <a:pPr algn="ctr"/>
            <a:r>
              <a:rPr lang="en-GB" sz="800">
                <a:solidFill>
                  <a:srgbClr val="FFFFFF"/>
                </a:solidFill>
                <a:latin typeface="Libre Franklin" pitchFamily="2" charset="77"/>
              </a:rPr>
              <a:t>How ChatGPT, Gemini &amp; Co. “see” your Sitecore site  •  Mark Lowe</a:t>
            </a:r>
            <a:endParaRPr lang="en-GB" sz="800" dirty="0" err="1">
              <a:solidFill>
                <a:srgbClr val="FFFFFF"/>
              </a:solidFill>
              <a:latin typeface="Libre Franklin" pitchFamily="2" charset="77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0B95CCC-F8AE-0E9F-DD8B-2B4DD27C2A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228600" indent="-228600">
              <a:buFont typeface="Arial"/>
              <a:buAutoNum type="arabicPeriod"/>
            </a:pPr>
            <a:r>
              <a:rPr lang="en-US" sz="1600" b="1" dirty="0"/>
              <a:t>Test with JavaScript disabled</a:t>
            </a:r>
            <a:r>
              <a:rPr lang="en-US" sz="1600" dirty="0"/>
              <a:t> (Chrome DevTools or Google Search Console). Content must be present in raw HTML</a:t>
            </a:r>
          </a:p>
          <a:p>
            <a:pPr marL="228600" indent="-228600">
              <a:buFont typeface="Arial"/>
              <a:buAutoNum type="arabicPeriod"/>
            </a:pPr>
            <a:r>
              <a:rPr lang="en-US" sz="1600" b="1" dirty="0"/>
              <a:t>Prioritise Time to First Byte</a:t>
            </a:r>
            <a:r>
              <a:rPr lang="en-US" sz="1600" dirty="0"/>
              <a:t> — static site generation with Sitecore headless (Next.js) is a strong advantage</a:t>
            </a:r>
          </a:p>
          <a:p>
            <a:pPr marL="228600" indent="-228600">
              <a:buFont typeface="Arial"/>
              <a:buAutoNum type="arabicPeriod"/>
            </a:pPr>
            <a:r>
              <a:rPr lang="en-US" sz="1600" b="1" dirty="0"/>
              <a:t>Audit your robots.txt</a:t>
            </a:r>
            <a:r>
              <a:rPr lang="en-US" sz="1600" dirty="0"/>
              <a:t> — make deliberate decisions about what AI crawlers can and cannot access</a:t>
            </a:r>
          </a:p>
          <a:p>
            <a:pPr marL="228600" indent="-228600">
              <a:buFont typeface="Arial"/>
              <a:buAutoNum type="arabicPeriod"/>
            </a:pPr>
            <a:r>
              <a:rPr lang="en-US" sz="1600" b="1" dirty="0"/>
              <a:t>Write for humans, structure for machines</a:t>
            </a:r>
            <a:r>
              <a:rPr lang="en-US" sz="1600" dirty="0"/>
              <a:t> — clear headings, Q&amp;A format, alt text, and transcripts help both users and AI</a:t>
            </a:r>
          </a:p>
          <a:p>
            <a:pPr marL="228600" indent="-228600">
              <a:buFont typeface="Arial"/>
              <a:buAutoNum type="arabicPeriod"/>
            </a:pPr>
            <a:r>
              <a:rPr lang="en-US" sz="1600" b="1" dirty="0"/>
              <a:t>Avoid content behind PDFs or JavaScript</a:t>
            </a:r>
            <a:r>
              <a:rPr lang="en-US" sz="1600" dirty="0"/>
              <a:t> — publish important content as accessible, crawlable web pages</a:t>
            </a:r>
          </a:p>
          <a:p>
            <a:pPr marL="228600" indent="-228600">
              <a:buFont typeface="Arial"/>
              <a:buAutoNum type="arabicPeriod"/>
            </a:pPr>
            <a:r>
              <a:rPr lang="en-US" sz="1600" b="1" dirty="0"/>
              <a:t>Monitor llms.txt adoption</a:t>
            </a:r>
            <a:r>
              <a:rPr lang="en-US" sz="1600" dirty="0"/>
              <a:t> — not yet essential, but worth watching for technical documentation sites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728510C-1738-DDEE-BA0F-A4A37326A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Takeaways for Sitecore Teams</a:t>
            </a:r>
          </a:p>
        </p:txBody>
      </p:sp>
    </p:spTree>
    <p:extLst>
      <p:ext uri="{BB962C8B-B14F-4D97-AF65-F5344CB8AC3E}">
        <p14:creationId xmlns:p14="http://schemas.microsoft.com/office/powerpoint/2010/main" val="22559811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36315-0C80-41B2-3426-5EE8D78942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4FBBB-E163-52A7-1BD9-D0BEB2F9B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Sitecore CDP &amp; Personalize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2343E-77D2-C2F4-3B15-C5F77738F70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F62A640-FB43-9845-B963-5E976C91604A}" type="datetime4">
              <a:rPr lang="en-US" smtClean="0"/>
              <a:t>April 23, 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27B8D5-E511-7A8B-A95F-03578E35B9F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l"/>
            <a:r>
              <a:rPr lang="en-US"/>
              <a:t>Prepared by Americaneagle.com. All contents proprietary and confidential. ©2026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6B2E606-F4BB-1486-D159-2355B87024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2123150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40555-2250-8E65-9E55-F4B5E0BC3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08845A-F42A-44DA-97FF-C1AAE10B1B2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04724" y="956511"/>
            <a:ext cx="11274552" cy="228600"/>
          </a:xfrm>
        </p:spPr>
        <p:txBody>
          <a:bodyPr/>
          <a:lstStyle/>
          <a:p>
            <a:r>
              <a:rPr lang="en-US" dirty="0"/>
              <a:t>Speaker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D95638-3A0B-8C87-C9E9-226522D3B6E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19500" y="3696368"/>
            <a:ext cx="4445000" cy="1524000"/>
          </a:xfrm>
        </p:spPr>
        <p:txBody>
          <a:bodyPr/>
          <a:lstStyle/>
          <a:p>
            <a:pPr algn="ctr">
              <a:spcAft>
                <a:spcPts val="400"/>
              </a:spcAft>
            </a:pPr>
            <a:r>
              <a:rPr lang="en-US" sz="1800" b="1" dirty="0"/>
              <a:t>Stefan Zhuntovski</a:t>
            </a:r>
          </a:p>
          <a:p>
            <a:pPr algn="ctr">
              <a:spcAft>
                <a:spcPts val="400"/>
              </a:spcAft>
            </a:pPr>
            <a:r>
              <a:rPr lang="en-US" sz="1400" dirty="0"/>
              <a:t>Sitecore developer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F0BC3389-B7DE-B85F-F8A8-F327A639F13F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 t="213" b="213"/>
          <a:stretch/>
        </p:blipFill>
        <p:spPr>
          <a:xfrm>
            <a:off x="4826000" y="1501299"/>
            <a:ext cx="2032000" cy="3035300"/>
          </a:xfrm>
          <a:prstGeom prst="roundRect">
            <a:avLst>
              <a:gd name="adj" fmla="val 5000"/>
            </a:avLst>
          </a:prstGeom>
          <a:ln>
            <a:noFill/>
          </a:ln>
          <a:effectLst>
            <a:softEdge rad="112500"/>
          </a:effec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E40F13-673F-500C-51F5-9C75FBBF1BD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633537" y="5270500"/>
            <a:ext cx="4445000" cy="320040"/>
          </a:xfrm>
        </p:spPr>
        <p:txBody>
          <a:bodyPr/>
          <a:lstStyle/>
          <a:p>
            <a:pPr algn="ctr"/>
            <a:r>
              <a:rPr lang="en-US" sz="1200" dirty="0"/>
              <a:t>americaneagle.com</a:t>
            </a:r>
          </a:p>
        </p:txBody>
      </p:sp>
    </p:spTree>
    <p:extLst>
      <p:ext uri="{BB962C8B-B14F-4D97-AF65-F5344CB8AC3E}">
        <p14:creationId xmlns:p14="http://schemas.microsoft.com/office/powerpoint/2010/main" val="3894810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E062C-CEF6-66EA-D0C0-1FADE782E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899526-A3F5-72E8-F477-C91C7F0D09F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400" b="1" dirty="0">
                <a:solidFill>
                  <a:srgbClr val="C8102E"/>
                </a:solidFill>
              </a:rPr>
              <a:t>01  </a:t>
            </a:r>
            <a:r>
              <a:rPr lang="en-US" sz="1400" dirty="0"/>
              <a:t>Four Pillars, Four Platforms: A Practical Comparison of Sitecore AI and Its Main Competitors</a:t>
            </a:r>
          </a:p>
          <a:p>
            <a:pPr marL="0" indent="0">
              <a:buNone/>
            </a:pPr>
            <a:r>
              <a:rPr lang="en-US" sz="1400" i="1" dirty="0">
                <a:solidFill>
                  <a:srgbClr val="858585"/>
                </a:solidFill>
              </a:rPr>
              <a:t>Rodrigo Peplau &amp; Jose Neto — Arke</a:t>
            </a:r>
          </a:p>
          <a:p>
            <a:pPr marL="0" indent="0">
              <a:buNone/>
            </a:pPr>
            <a:r>
              <a:rPr lang="en-US" sz="1400" b="1" dirty="0">
                <a:solidFill>
                  <a:srgbClr val="C8102E"/>
                </a:solidFill>
              </a:rPr>
              <a:t>02  </a:t>
            </a:r>
            <a:r>
              <a:rPr lang="en-US" sz="1400" dirty="0"/>
              <a:t>Post-Quantum Cryptography — Why It Matters for Sitecore Developers (Right Now)</a:t>
            </a:r>
          </a:p>
          <a:p>
            <a:pPr marL="0" indent="0">
              <a:buNone/>
            </a:pPr>
            <a:r>
              <a:rPr lang="en-US" sz="1400" i="1" dirty="0">
                <a:solidFill>
                  <a:srgbClr val="858585"/>
                </a:solidFill>
              </a:rPr>
              <a:t>Harald Greve — Macmillan Cancer Support</a:t>
            </a:r>
          </a:p>
          <a:p>
            <a:pPr marL="0" indent="0">
              <a:buNone/>
            </a:pPr>
            <a:r>
              <a:rPr lang="en-US" sz="1400" b="1" dirty="0">
                <a:solidFill>
                  <a:srgbClr val="C8102E"/>
                </a:solidFill>
              </a:rPr>
              <a:t>03  </a:t>
            </a:r>
            <a:r>
              <a:rPr lang="en-US" sz="1400" dirty="0"/>
              <a:t>The Sitecore AI Migration Middle State Nobody Talks About</a:t>
            </a:r>
          </a:p>
          <a:p>
            <a:pPr marL="0" indent="0">
              <a:buNone/>
            </a:pPr>
            <a:r>
              <a:rPr lang="en-US" sz="1400" i="1" dirty="0">
                <a:solidFill>
                  <a:srgbClr val="858585"/>
                </a:solidFill>
              </a:rPr>
              <a:t>Martin Miles — Sitecore Architect</a:t>
            </a:r>
          </a:p>
          <a:p>
            <a:pPr marL="0" indent="0">
              <a:buNone/>
            </a:pPr>
            <a:r>
              <a:rPr lang="en-US" sz="1400" b="1" dirty="0">
                <a:solidFill>
                  <a:srgbClr val="C8102E"/>
                </a:solidFill>
              </a:rPr>
              <a:t>04  </a:t>
            </a:r>
            <a:r>
              <a:rPr lang="en-US" sz="1400" dirty="0"/>
              <a:t>Exploring Sitecore AI Publishing — How to Make Your Authors Love Publishing Again</a:t>
            </a:r>
          </a:p>
          <a:p>
            <a:pPr marL="0" indent="0">
              <a:buNone/>
            </a:pPr>
            <a:r>
              <a:rPr lang="en-US" sz="1400" i="1" dirty="0">
                <a:solidFill>
                  <a:srgbClr val="858585"/>
                </a:solidFill>
              </a:rPr>
              <a:t>Simon Hauck — Merkle</a:t>
            </a:r>
          </a:p>
          <a:p>
            <a:pPr marL="0" indent="0">
              <a:buNone/>
            </a:pPr>
            <a:r>
              <a:rPr lang="en-US" sz="1400" b="1" dirty="0">
                <a:solidFill>
                  <a:srgbClr val="C8102E"/>
                </a:solidFill>
              </a:rPr>
              <a:t>05  </a:t>
            </a:r>
            <a:r>
              <a:rPr lang="en-US" sz="1400" dirty="0"/>
              <a:t>MC-what-the-P is that? And how does it relate to Sitecore</a:t>
            </a:r>
          </a:p>
          <a:p>
            <a:pPr marL="0" indent="0">
              <a:buNone/>
            </a:pPr>
            <a:r>
              <a:rPr lang="en-US" sz="1400" i="1" dirty="0">
                <a:solidFill>
                  <a:srgbClr val="858585"/>
                </a:solidFill>
              </a:rPr>
              <a:t>Morten Ljungberg — Sitecore</a:t>
            </a:r>
          </a:p>
          <a:p>
            <a:pPr marL="0" indent="0">
              <a:buNone/>
            </a:pPr>
            <a:r>
              <a:rPr lang="en-US" sz="1400" b="1" dirty="0">
                <a:solidFill>
                  <a:srgbClr val="C8102E"/>
                </a:solidFill>
              </a:rPr>
              <a:t>06  </a:t>
            </a:r>
            <a:r>
              <a:rPr lang="en-US" sz="1400" dirty="0"/>
              <a:t>How ChatGPT, Gemini &amp; Co. "see" your Sitecore site</a:t>
            </a:r>
          </a:p>
          <a:p>
            <a:pPr marL="0" indent="0">
              <a:buNone/>
            </a:pPr>
            <a:r>
              <a:rPr lang="en-US" sz="1400" i="1" dirty="0">
                <a:solidFill>
                  <a:srgbClr val="858585"/>
                </a:solidFill>
              </a:rPr>
              <a:t>Mark Lowe — Sitecore Architect</a:t>
            </a:r>
          </a:p>
        </p:txBody>
      </p:sp>
    </p:spTree>
    <p:extLst>
      <p:ext uri="{BB962C8B-B14F-4D97-AF65-F5344CB8AC3E}">
        <p14:creationId xmlns:p14="http://schemas.microsoft.com/office/powerpoint/2010/main" val="23139388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AC2EB9F-D84E-E630-EA3F-4176CC7219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buNone/>
            </a:pPr>
            <a:endParaRPr lang="en-US" sz="1400" dirty="0"/>
          </a:p>
          <a:p>
            <a:pPr marL="228600" indent="-228600">
              <a:buFont typeface="Arial"/>
              <a:buChar char="•"/>
            </a:pPr>
            <a:r>
              <a:rPr lang="en-US" sz="1400" b="1" dirty="0">
                <a:solidFill>
                  <a:srgbClr val="C8102E"/>
                </a:solidFill>
              </a:rPr>
              <a:t>Sitecore CDP</a:t>
            </a:r>
            <a:r>
              <a:rPr lang="en-US" sz="1400" dirty="0"/>
              <a:t> — What it is, how it works, and why it matters</a:t>
            </a:r>
          </a:p>
          <a:p>
            <a:pPr marL="0" indent="0">
              <a:buNone/>
            </a:pPr>
            <a:endParaRPr lang="en-US" sz="1400" dirty="0"/>
          </a:p>
          <a:p>
            <a:pPr marL="228600" indent="-228600">
              <a:buFont typeface="Arial"/>
              <a:buChar char="•"/>
            </a:pPr>
            <a:r>
              <a:rPr lang="en-US" sz="1400" b="1" dirty="0">
                <a:solidFill>
                  <a:srgbClr val="C8102E"/>
                </a:solidFill>
              </a:rPr>
              <a:t>Sitecore Personalize</a:t>
            </a:r>
            <a:r>
              <a:rPr lang="en-US" sz="1400" dirty="0"/>
              <a:t> — Real-time personalized experiences built on CDP data</a:t>
            </a:r>
          </a:p>
          <a:p>
            <a:pPr marL="0" indent="0">
              <a:buNone/>
            </a:pPr>
            <a:endParaRPr lang="en-US" sz="1400" dirty="0"/>
          </a:p>
          <a:p>
            <a:pPr marL="228600" indent="-228600">
              <a:buFont typeface="Arial"/>
              <a:buChar char="•"/>
            </a:pPr>
            <a:r>
              <a:rPr lang="en-US" sz="1400" b="1" dirty="0">
                <a:solidFill>
                  <a:srgbClr val="C8102E"/>
                </a:solidFill>
              </a:rPr>
              <a:t>Integration</a:t>
            </a:r>
            <a:r>
              <a:rPr lang="en-US" sz="1400" dirty="0"/>
              <a:t> — How CDP and Personalize complement each other</a:t>
            </a:r>
          </a:p>
          <a:p>
            <a:pPr marL="0" indent="0">
              <a:buNone/>
            </a:pPr>
            <a:endParaRPr lang="en-US" sz="1400" dirty="0"/>
          </a:p>
          <a:p>
            <a:pPr marL="228600" indent="-228600">
              <a:buFont typeface="Arial"/>
              <a:buChar char="•"/>
            </a:pPr>
            <a:r>
              <a:rPr lang="en-US" sz="1400" b="1" dirty="0">
                <a:solidFill>
                  <a:srgbClr val="C8102E"/>
                </a:solidFill>
              </a:rPr>
              <a:t>Business Value</a:t>
            </a:r>
            <a:r>
              <a:rPr lang="en-US" sz="1400" dirty="0"/>
              <a:t> — Real-world use cases and ROI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69968BD-0992-F351-ADE6-4F1C2A89B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100" name="SessionBar"/>
          <p:cNvSpPr/>
          <p:nvPr/>
        </p:nvSpPr>
        <p:spPr>
          <a:xfrm>
            <a:off x="0" y="0"/>
            <a:ext cx="12192000" cy="254000"/>
          </a:xfrm>
          <a:prstGeom prst="rect">
            <a:avLst/>
          </a:prstGeom>
          <a:solidFill>
            <a:srgbClr val="C8102E"/>
          </a:solidFill>
          <a:ln>
            <a:noFill/>
          </a:ln>
        </p:spPr>
        <p:txBody>
          <a:bodyPr wrap="square" lIns="0" tIns="0" rIns="0" bIns="0" anchor="ctr"/>
          <a:lstStyle/>
          <a:p>
            <a:pPr algn="ctr"/>
            <a:r>
              <a:rPr lang="en-GB" sz="800" dirty="0">
                <a:solidFill>
                  <a:srgbClr val="FFFFFF"/>
                </a:solidFill>
                <a:latin typeface="Libre Franklin" pitchFamily="2" charset="77"/>
              </a:rPr>
              <a:t>Sitecore CDP &amp; Personalize  •  Yonko &amp; Nona</a:t>
            </a:r>
          </a:p>
        </p:txBody>
      </p:sp>
    </p:spTree>
    <p:extLst>
      <p:ext uri="{BB962C8B-B14F-4D97-AF65-F5344CB8AC3E}">
        <p14:creationId xmlns:p14="http://schemas.microsoft.com/office/powerpoint/2010/main" val="14074582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B508C-5E37-7FD6-21DB-7C07DD35C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Sitecore CDP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0678C1-963D-0E9F-9DFA-4FD5006076E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Customer Data Platform</a:t>
            </a:r>
          </a:p>
        </p:txBody>
      </p:sp>
    </p:spTree>
    <p:extLst>
      <p:ext uri="{BB962C8B-B14F-4D97-AF65-F5344CB8AC3E}">
        <p14:creationId xmlns:p14="http://schemas.microsoft.com/office/powerpoint/2010/main" val="16850813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722B97-19A2-1450-2ED0-460DE35ABB8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199" y="1143000"/>
            <a:ext cx="5334000" cy="5029200"/>
          </a:xfrm>
        </p:spPr>
        <p:txBody>
          <a:bodyPr/>
          <a:lstStyle/>
          <a:p>
            <a:pPr marL="0" indent="0">
              <a:buNone/>
            </a:pPr>
            <a:r>
              <a:rPr lang="en-US" sz="1400" dirty="0"/>
              <a:t>CDP stands for </a:t>
            </a:r>
            <a:r>
              <a:rPr lang="en-US" sz="1400" b="1" dirty="0">
                <a:solidFill>
                  <a:srgbClr val="005CD7"/>
                </a:solidFill>
              </a:rPr>
              <a:t>Customer Data Platform</a:t>
            </a:r>
            <a:r>
              <a:rPr lang="en-US" sz="1400" dirty="0"/>
              <a:t> — a centralized system that collects and unifies customer data from multiple sources.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600" b="1" dirty="0">
                <a:solidFill>
                  <a:srgbClr val="C8102E"/>
                </a:solidFill>
              </a:rPr>
              <a:t>Core Capabilities</a:t>
            </a:r>
          </a:p>
          <a:p>
            <a:pPr marL="228600" indent="-228600">
              <a:buFont typeface="Arial"/>
              <a:buChar char="•"/>
            </a:pPr>
            <a:r>
              <a:rPr lang="en-US" sz="1400" dirty="0"/>
              <a:t>Collects data from websites, mobile apps, CRM, email tools, and offline systems</a:t>
            </a:r>
          </a:p>
          <a:p>
            <a:pPr marL="228600" indent="-228600">
              <a:buFont typeface="Arial"/>
              <a:buChar char="•"/>
            </a:pPr>
            <a:r>
              <a:rPr lang="en-US" sz="1400" dirty="0"/>
              <a:t>Creates a </a:t>
            </a:r>
            <a:r>
              <a:rPr lang="en-US" sz="1400" b="1" dirty="0">
                <a:solidFill>
                  <a:srgbClr val="005CD7"/>
                </a:solidFill>
              </a:rPr>
              <a:t>single customer view</a:t>
            </a:r>
            <a:r>
              <a:rPr lang="en-US" sz="1400" dirty="0"/>
              <a:t> — a unified profile for each individual user</a:t>
            </a:r>
          </a:p>
          <a:p>
            <a:pPr marL="228600" indent="-228600">
              <a:buFont typeface="Arial"/>
              <a:buChar char="•"/>
            </a:pPr>
            <a:r>
              <a:rPr lang="en-US" sz="1400" dirty="0"/>
              <a:t>Captures behavior in </a:t>
            </a:r>
            <a:r>
              <a:rPr lang="en-US" sz="1400" b="1" dirty="0">
                <a:solidFill>
                  <a:srgbClr val="005CD7"/>
                </a:solidFill>
              </a:rPr>
              <a:t>real time</a:t>
            </a:r>
            <a:r>
              <a:rPr lang="en-US" sz="1400" dirty="0"/>
              <a:t> as users interact with digital touchpoints</a:t>
            </a:r>
          </a:p>
          <a:p>
            <a:pPr marL="228600" indent="-228600">
              <a:buFont typeface="Arial"/>
              <a:buChar char="•"/>
            </a:pPr>
            <a:r>
              <a:rPr lang="en-US" sz="1400" dirty="0"/>
              <a:t>Enables businesses to react to customer behavior as it happens, not after the fact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53B4AEE-B852-A39D-7E4A-E7BDD7A0E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Sitecore CDP?</a:t>
            </a:r>
          </a:p>
        </p:txBody>
      </p:sp>
      <p:sp>
        <p:nvSpPr>
          <p:cNvPr id="100" name="SessionBar"/>
          <p:cNvSpPr/>
          <p:nvPr/>
        </p:nvSpPr>
        <p:spPr>
          <a:xfrm>
            <a:off x="0" y="0"/>
            <a:ext cx="12192000" cy="254000"/>
          </a:xfrm>
          <a:prstGeom prst="rect">
            <a:avLst/>
          </a:prstGeom>
          <a:solidFill>
            <a:srgbClr val="C8102E"/>
          </a:solidFill>
          <a:ln>
            <a:noFill/>
          </a:ln>
        </p:spPr>
        <p:txBody>
          <a:bodyPr wrap="square" lIns="0" tIns="0" rIns="0" bIns="0" anchor="ctr"/>
          <a:lstStyle/>
          <a:p>
            <a:pPr algn="ctr"/>
            <a:r>
              <a:rPr lang="en-GB" sz="800" dirty="0">
                <a:solidFill>
                  <a:srgbClr val="FFFFFF"/>
                </a:solidFill>
                <a:latin typeface="Libre Franklin" pitchFamily="2" charset="77"/>
              </a:rPr>
              <a:t>Sitecore CDP &amp; Personalize  •  Yonko &amp; Nona</a:t>
            </a:r>
          </a:p>
        </p:txBody>
      </p:sp>
      <p:sp>
        <p:nvSpPr>
          <p:cNvPr id="4" name="CDPHub">
            <a:extLst>
              <a:ext uri="{FF2B5EF4-FFF2-40B4-BE49-F238E27FC236}">
                <a16:creationId xmlns:a16="http://schemas.microsoft.com/office/drawing/2014/main" id="{15E6F1DD-24B1-4EF0-A8D7-616B5461A563}"/>
              </a:ext>
            </a:extLst>
          </p:cNvPr>
          <p:cNvSpPr/>
          <p:nvPr/>
        </p:nvSpPr>
        <p:spPr>
          <a:xfrm>
            <a:off x="7937500" y="2603500"/>
            <a:ext cx="1397000" cy="1397000"/>
          </a:xfrm>
          <a:prstGeom prst="ellipse">
            <a:avLst/>
          </a:prstGeom>
          <a:solidFill>
            <a:srgbClr val="005CD7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wrap="none" tIns="91440" bIns="91440" rtlCol="0" anchor="ctr" anchorCtr="0">
            <a:noAutofit/>
          </a:bodyPr>
          <a:lstStyle/>
          <a:p>
            <a:pPr algn="ctr"/>
            <a:r>
              <a:rPr lang="en-US" b="1">
                <a:solidFill>
                  <a:srgbClr val="FFFFFF"/>
                </a:solidFill>
                <a:latin typeface="Libre Franklin" pitchFamily="2" charset="77"/>
              </a:rPr>
              <a:t>CDP</a:t>
            </a:r>
            <a:endParaRPr lang="bg-BG" b="1" dirty="0" err="1">
              <a:solidFill>
                <a:srgbClr val="FFFFFF"/>
              </a:solidFill>
              <a:latin typeface="Libre Franklin" pitchFamily="2" charset="77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73B5089-B684-4D87-BFE5-5430491FDC3E}"/>
              </a:ext>
            </a:extLst>
          </p:cNvPr>
          <p:cNvSpPr/>
          <p:nvPr/>
        </p:nvSpPr>
        <p:spPr>
          <a:xfrm>
            <a:off x="8255000" y="1143000"/>
            <a:ext cx="762000" cy="762000"/>
          </a:xfrm>
          <a:prstGeom prst="ellipse">
            <a:avLst/>
          </a:prstGeom>
          <a:solidFill>
            <a:srgbClr val="C8102E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wrap="none" tIns="91440" bIns="91440" rtlCol="0" anchor="ctr" anchorCtr="0">
            <a:noAutofit/>
          </a:bodyPr>
          <a:lstStyle/>
          <a:p>
            <a:pPr algn="ctr"/>
            <a:r>
              <a:rPr lang="en-US" sz="1100" b="1">
                <a:solidFill>
                  <a:srgbClr val="FFFFFF"/>
                </a:solidFill>
                <a:latin typeface="Libre Franklin" pitchFamily="2" charset="77"/>
              </a:rPr>
              <a:t>Web</a:t>
            </a:r>
            <a:endParaRPr lang="bg-BG" sz="1100" b="1" dirty="0" err="1">
              <a:solidFill>
                <a:srgbClr val="FFFFFF"/>
              </a:solidFill>
              <a:latin typeface="Libre Franklin" pitchFamily="2" charset="77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82AA17A-A7A4-49B7-AAE7-092A8061858D}"/>
              </a:ext>
            </a:extLst>
          </p:cNvPr>
          <p:cNvSpPr/>
          <p:nvPr/>
        </p:nvSpPr>
        <p:spPr>
          <a:xfrm>
            <a:off x="9794793" y="2032000"/>
            <a:ext cx="762000" cy="762000"/>
          </a:xfrm>
          <a:prstGeom prst="ellipse">
            <a:avLst/>
          </a:prstGeom>
          <a:solidFill>
            <a:srgbClr val="7B2D8E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wrap="none" tIns="91440" bIns="91440" rtlCol="0" anchor="ctr" anchorCtr="0">
            <a:noAutofit/>
          </a:bodyPr>
          <a:lstStyle/>
          <a:p>
            <a:pPr algn="ctr"/>
            <a:r>
              <a:rPr lang="en-US" sz="1100" b="1">
                <a:solidFill>
                  <a:srgbClr val="FFFFFF"/>
                </a:solidFill>
                <a:latin typeface="Libre Franklin" pitchFamily="2" charset="77"/>
              </a:rPr>
              <a:t>Mobile</a:t>
            </a:r>
            <a:endParaRPr lang="bg-BG" sz="1100" b="1" dirty="0" err="1">
              <a:solidFill>
                <a:srgbClr val="FFFFFF"/>
              </a:solidFill>
              <a:latin typeface="Libre Franklin" pitchFamily="2" charset="77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C4AF536-BC6D-436D-9239-4AA2E844740E}"/>
              </a:ext>
            </a:extLst>
          </p:cNvPr>
          <p:cNvSpPr/>
          <p:nvPr/>
        </p:nvSpPr>
        <p:spPr>
          <a:xfrm>
            <a:off x="9794793" y="3810000"/>
            <a:ext cx="762000" cy="762000"/>
          </a:xfrm>
          <a:prstGeom prst="ellipse">
            <a:avLst/>
          </a:prstGeom>
          <a:solidFill>
            <a:srgbClr val="005CD7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wrap="none" tIns="91440" bIns="91440" rtlCol="0" anchor="ctr" anchorCtr="0">
            <a:noAutofit/>
          </a:bodyPr>
          <a:lstStyle/>
          <a:p>
            <a:pPr algn="ctr"/>
            <a:r>
              <a:rPr lang="en-US" sz="1100" b="1">
                <a:solidFill>
                  <a:srgbClr val="FFFFFF"/>
                </a:solidFill>
                <a:latin typeface="Libre Franklin" pitchFamily="2" charset="77"/>
              </a:rPr>
              <a:t>CRM</a:t>
            </a:r>
            <a:endParaRPr lang="bg-BG" sz="1100" b="1" dirty="0" err="1">
              <a:solidFill>
                <a:srgbClr val="FFFFFF"/>
              </a:solidFill>
              <a:latin typeface="Libre Franklin" pitchFamily="2" charset="77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CD8E1D4-02EC-48A9-836A-B079F725D3D8}"/>
              </a:ext>
            </a:extLst>
          </p:cNvPr>
          <p:cNvSpPr/>
          <p:nvPr/>
        </p:nvSpPr>
        <p:spPr>
          <a:xfrm>
            <a:off x="8255000" y="4699000"/>
            <a:ext cx="762000" cy="762000"/>
          </a:xfrm>
          <a:prstGeom prst="ellipse">
            <a:avLst/>
          </a:prstGeom>
          <a:solidFill>
            <a:srgbClr val="C8102E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wrap="none" tIns="91440" bIns="91440" rtlCol="0" anchor="ctr" anchorCtr="0">
            <a:noAutofit/>
          </a:bodyPr>
          <a:lstStyle/>
          <a:p>
            <a:pPr algn="ctr"/>
            <a:r>
              <a:rPr lang="en-US" sz="1100" b="1">
                <a:solidFill>
                  <a:srgbClr val="FFFFFF"/>
                </a:solidFill>
                <a:latin typeface="Libre Franklin" pitchFamily="2" charset="77"/>
              </a:rPr>
              <a:t>Email</a:t>
            </a:r>
            <a:endParaRPr lang="bg-BG" sz="1100" b="1" dirty="0" err="1">
              <a:solidFill>
                <a:srgbClr val="FFFFFF"/>
              </a:solidFill>
              <a:latin typeface="Libre Franklin" pitchFamily="2" charset="77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3CC5AB3-6753-4BE6-968A-8E7FD06379AF}"/>
              </a:ext>
            </a:extLst>
          </p:cNvPr>
          <p:cNvSpPr/>
          <p:nvPr/>
        </p:nvSpPr>
        <p:spPr>
          <a:xfrm>
            <a:off x="6715206" y="3810000"/>
            <a:ext cx="762000" cy="762000"/>
          </a:xfrm>
          <a:prstGeom prst="ellipse">
            <a:avLst/>
          </a:prstGeom>
          <a:solidFill>
            <a:srgbClr val="7B2D8E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wrap="none" tIns="91440" bIns="91440" rtlCol="0" anchor="ctr" anchorCtr="0">
            <a:noAutofit/>
          </a:bodyPr>
          <a:lstStyle/>
          <a:p>
            <a:pPr algn="ctr"/>
            <a:r>
              <a:rPr lang="en-US" sz="1100" b="1">
                <a:solidFill>
                  <a:srgbClr val="FFFFFF"/>
                </a:solidFill>
                <a:latin typeface="Libre Franklin" pitchFamily="2" charset="77"/>
              </a:rPr>
              <a:t>Offline</a:t>
            </a:r>
            <a:endParaRPr lang="bg-BG" sz="1100" b="1" dirty="0" err="1">
              <a:solidFill>
                <a:srgbClr val="FFFFFF"/>
              </a:solidFill>
              <a:latin typeface="Libre Franklin" pitchFamily="2" charset="77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E6D5000-C6C7-4B28-A15F-4FB436E0B7A5}"/>
              </a:ext>
            </a:extLst>
          </p:cNvPr>
          <p:cNvSpPr/>
          <p:nvPr/>
        </p:nvSpPr>
        <p:spPr>
          <a:xfrm>
            <a:off x="6715206" y="2032000"/>
            <a:ext cx="762000" cy="762000"/>
          </a:xfrm>
          <a:prstGeom prst="ellipse">
            <a:avLst/>
          </a:prstGeom>
          <a:solidFill>
            <a:srgbClr val="005CD7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wrap="none" tIns="91440" bIns="91440" rtlCol="0" anchor="ctr" anchorCtr="0">
            <a:noAutofit/>
          </a:bodyPr>
          <a:lstStyle/>
          <a:p>
            <a:pPr algn="ctr"/>
            <a:r>
              <a:rPr lang="en-US" sz="1100" b="1">
                <a:solidFill>
                  <a:srgbClr val="FFFFFF"/>
                </a:solidFill>
                <a:latin typeface="Libre Franklin" pitchFamily="2" charset="77"/>
              </a:rPr>
              <a:t>Social</a:t>
            </a:r>
            <a:endParaRPr lang="bg-BG" sz="1100" b="1" dirty="0" err="1">
              <a:solidFill>
                <a:srgbClr val="FFFFFF"/>
              </a:solidFill>
              <a:latin typeface="Libre Franklin" pitchFamily="2" charset="77"/>
            </a:endParaRPr>
          </a:p>
        </p:txBody>
      </p:sp>
      <p:cxnSp>
        <p:nvCxnSpPr>
          <p:cNvPr id="200" name="Line0"/>
          <p:cNvCxnSpPr/>
          <p:nvPr/>
        </p:nvCxnSpPr>
        <p:spPr>
          <a:xfrm flipV="1">
            <a:off x="8636000" y="1905000"/>
            <a:ext cx="1" cy="698500"/>
          </a:xfrm>
          <a:prstGeom prst="line">
            <a:avLst/>
          </a:prstGeom>
          <a:ln w="19050">
            <a:solidFill>
              <a:srgbClr val="AAAAAA"/>
            </a:solidFill>
            <a:prstDash val="dash"/>
          </a:ln>
        </p:spPr>
      </p:cxnSp>
      <p:cxnSp>
        <p:nvCxnSpPr>
          <p:cNvPr id="201" name="Line1"/>
          <p:cNvCxnSpPr/>
          <p:nvPr/>
        </p:nvCxnSpPr>
        <p:spPr>
          <a:xfrm flipV="1">
            <a:off x="9240919" y="2603500"/>
            <a:ext cx="604919" cy="349250"/>
          </a:xfrm>
          <a:prstGeom prst="line">
            <a:avLst/>
          </a:prstGeom>
          <a:ln w="19050">
            <a:solidFill>
              <a:srgbClr val="AAAAAA"/>
            </a:solidFill>
            <a:prstDash val="dash"/>
          </a:ln>
        </p:spPr>
      </p:cxnSp>
      <p:cxnSp>
        <p:nvCxnSpPr>
          <p:cNvPr id="202" name="Line2"/>
          <p:cNvCxnSpPr/>
          <p:nvPr/>
        </p:nvCxnSpPr>
        <p:spPr>
          <a:xfrm>
            <a:off x="9240919" y="3651250"/>
            <a:ext cx="604919" cy="349250"/>
          </a:xfrm>
          <a:prstGeom prst="line">
            <a:avLst/>
          </a:prstGeom>
          <a:ln w="19050">
            <a:solidFill>
              <a:srgbClr val="AAAAAA"/>
            </a:solidFill>
            <a:prstDash val="dash"/>
          </a:ln>
        </p:spPr>
      </p:cxnSp>
      <p:cxnSp>
        <p:nvCxnSpPr>
          <p:cNvPr id="203" name="Line3"/>
          <p:cNvCxnSpPr/>
          <p:nvPr/>
        </p:nvCxnSpPr>
        <p:spPr>
          <a:xfrm>
            <a:off x="8636000" y="4000500"/>
            <a:ext cx="1" cy="698500"/>
          </a:xfrm>
          <a:prstGeom prst="line">
            <a:avLst/>
          </a:prstGeom>
          <a:ln w="19050">
            <a:solidFill>
              <a:srgbClr val="AAAAAA"/>
            </a:solidFill>
            <a:prstDash val="dash"/>
          </a:ln>
        </p:spPr>
      </p:cxnSp>
      <p:cxnSp>
        <p:nvCxnSpPr>
          <p:cNvPr id="204" name="Line4"/>
          <p:cNvCxnSpPr/>
          <p:nvPr/>
        </p:nvCxnSpPr>
        <p:spPr>
          <a:xfrm flipH="1">
            <a:off x="7426163" y="3651250"/>
            <a:ext cx="604919" cy="349250"/>
          </a:xfrm>
          <a:prstGeom prst="line">
            <a:avLst/>
          </a:prstGeom>
          <a:ln w="19050">
            <a:solidFill>
              <a:srgbClr val="AAAAAA"/>
            </a:solidFill>
            <a:prstDash val="dash"/>
          </a:ln>
        </p:spPr>
      </p:cxnSp>
      <p:cxnSp>
        <p:nvCxnSpPr>
          <p:cNvPr id="205" name="Line5"/>
          <p:cNvCxnSpPr/>
          <p:nvPr/>
        </p:nvCxnSpPr>
        <p:spPr>
          <a:xfrm flipH="1" flipV="1">
            <a:off x="7426163" y="2603500"/>
            <a:ext cx="604919" cy="349250"/>
          </a:xfrm>
          <a:prstGeom prst="line">
            <a:avLst/>
          </a:prstGeom>
          <a:ln w="19050">
            <a:solidFill>
              <a:srgbClr val="AAAAAA"/>
            </a:solidFill>
            <a:prstDash val="dash"/>
          </a:ln>
        </p:spPr>
      </p:cxnSp>
    </p:spTree>
    <p:extLst>
      <p:ext uri="{BB962C8B-B14F-4D97-AF65-F5344CB8AC3E}">
        <p14:creationId xmlns:p14="http://schemas.microsoft.com/office/powerpoint/2010/main" val="23688570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4CE1930-D757-C4B7-A52B-FAA9A55D8E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199" y="1143000"/>
            <a:ext cx="5588000" cy="5029200"/>
          </a:xfrm>
        </p:spPr>
        <p:txBody>
          <a:bodyPr/>
          <a:lstStyle/>
          <a:p>
            <a:pPr marL="228600" indent="-228600">
              <a:buFont typeface="Arial"/>
              <a:buChar char="•"/>
            </a:pPr>
            <a:r>
              <a:rPr lang="en-US" sz="1400" b="1" dirty="0">
                <a:solidFill>
                  <a:srgbClr val="005CD7"/>
                </a:solidFill>
              </a:rPr>
              <a:t>Real-Time Data Collection</a:t>
            </a:r>
            <a:r>
              <a:rPr lang="en-US" sz="1400" dirty="0"/>
              <a:t> — Tracks page views, clicks, searches, and purchases as they happen</a:t>
            </a:r>
          </a:p>
          <a:p>
            <a:pPr marL="228600" indent="-228600">
              <a:buFont typeface="Arial"/>
              <a:buChar char="•"/>
            </a:pPr>
            <a:endParaRPr lang="en-US" sz="1400" dirty="0"/>
          </a:p>
          <a:p>
            <a:pPr marL="228600" indent="-228600">
              <a:buFont typeface="Arial"/>
              <a:buChar char="•"/>
            </a:pPr>
            <a:r>
              <a:rPr lang="en-US" sz="1400" b="1" dirty="0">
                <a:solidFill>
                  <a:srgbClr val="005CD7"/>
                </a:solidFill>
              </a:rPr>
              <a:t>Identity Resolution</a:t>
            </a:r>
            <a:r>
              <a:rPr lang="en-US" sz="1400" dirty="0"/>
              <a:t> — Connects interactions across devices to the same user (e.g., mobile visit + desktop login)</a:t>
            </a:r>
          </a:p>
          <a:p>
            <a:pPr marL="228600" indent="-228600">
              <a:buFont typeface="Arial"/>
              <a:buChar char="•"/>
            </a:pPr>
            <a:endParaRPr lang="en-US" sz="1400" dirty="0"/>
          </a:p>
          <a:p>
            <a:pPr marL="228600" indent="-228600">
              <a:buFont typeface="Arial"/>
              <a:buChar char="•"/>
            </a:pPr>
            <a:r>
              <a:rPr lang="en-US" sz="1400" b="1" dirty="0">
                <a:solidFill>
                  <a:srgbClr val="005CD7"/>
                </a:solidFill>
              </a:rPr>
              <a:t>Unified Customer Profile</a:t>
            </a:r>
            <a:r>
              <a:rPr lang="en-US" sz="1400" dirty="0"/>
              <a:t> — Combines behavioral, transactional, and demographic data into one comprehensive view</a:t>
            </a:r>
          </a:p>
          <a:p>
            <a:pPr marL="228600" indent="-228600">
              <a:buFont typeface="Arial"/>
              <a:buChar char="•"/>
            </a:pPr>
            <a:endParaRPr lang="en-US" sz="1400" dirty="0"/>
          </a:p>
          <a:p>
            <a:pPr marL="228600" indent="-228600">
              <a:buFont typeface="Arial"/>
              <a:buChar char="•"/>
            </a:pPr>
            <a:r>
              <a:rPr lang="en-US" sz="1400" b="1" dirty="0">
                <a:solidFill>
                  <a:srgbClr val="005CD7"/>
                </a:solidFill>
              </a:rPr>
              <a:t>Segmentation</a:t>
            </a:r>
            <a:r>
              <a:rPr lang="en-US" sz="1400" dirty="0"/>
              <a:t> — Groups users by behavior patterns, interests, or likelihood to convert</a:t>
            </a:r>
          </a:p>
          <a:p>
            <a:pPr marL="228600" indent="-228600">
              <a:buFont typeface="Arial"/>
              <a:buChar char="•"/>
            </a:pPr>
            <a:endParaRPr lang="en-US" sz="1400" dirty="0"/>
          </a:p>
          <a:p>
            <a:pPr marL="228600" indent="-228600">
              <a:buFont typeface="Arial"/>
              <a:buChar char="•"/>
            </a:pPr>
            <a:r>
              <a:rPr lang="en-US" sz="1400" b="1" dirty="0">
                <a:solidFill>
                  <a:srgbClr val="005CD7"/>
                </a:solidFill>
              </a:rPr>
              <a:t>Predictive Analytics</a:t>
            </a:r>
            <a:r>
              <a:rPr lang="en-US" sz="1400" dirty="0"/>
              <a:t> — Uses machine learning to anticipate churn, purchase likelihood, and future behavior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9C8DDAB-5E88-4683-EC4C-7413D2C2D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Features of Sitecore CDP</a:t>
            </a:r>
          </a:p>
        </p:txBody>
      </p:sp>
      <p:sp>
        <p:nvSpPr>
          <p:cNvPr id="100" name="SessionBar"/>
          <p:cNvSpPr/>
          <p:nvPr/>
        </p:nvSpPr>
        <p:spPr>
          <a:xfrm>
            <a:off x="0" y="0"/>
            <a:ext cx="12192000" cy="254000"/>
          </a:xfrm>
          <a:prstGeom prst="rect">
            <a:avLst/>
          </a:prstGeom>
          <a:solidFill>
            <a:srgbClr val="C8102E"/>
          </a:solidFill>
          <a:ln>
            <a:noFill/>
          </a:ln>
        </p:spPr>
        <p:txBody>
          <a:bodyPr wrap="square" lIns="0" tIns="0" rIns="0" bIns="0" anchor="ctr"/>
          <a:lstStyle/>
          <a:p>
            <a:pPr algn="ctr"/>
            <a:r>
              <a:rPr lang="en-GB" sz="800" dirty="0">
                <a:solidFill>
                  <a:srgbClr val="FFFFFF"/>
                </a:solidFill>
                <a:latin typeface="Libre Franklin" pitchFamily="2" charset="77"/>
              </a:rPr>
              <a:t>Sitecore CDP &amp; Personalize  •  Yonko &amp; Nona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748DB47-05C1-409E-ABBC-840CE82FB5EF}"/>
              </a:ext>
            </a:extLst>
          </p:cNvPr>
          <p:cNvSpPr/>
          <p:nvPr/>
        </p:nvSpPr>
        <p:spPr>
          <a:xfrm>
            <a:off x="6858000" y="1333500"/>
            <a:ext cx="660400" cy="660400"/>
          </a:xfrm>
          <a:prstGeom prst="ellipse">
            <a:avLst/>
          </a:prstGeom>
          <a:solidFill>
            <a:srgbClr val="005CD7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wrap="none" tIns="91440" bIns="91440" rtlCol="0" anchor="ctr" anchorCtr="0">
            <a:noAutofit/>
          </a:bodyPr>
          <a:lstStyle/>
          <a:p>
            <a:pPr algn="ctr"/>
            <a:r>
              <a:rPr lang="bg-BG" sz="1400" b="1">
                <a:solidFill>
                  <a:srgbClr val="FFFFFF"/>
                </a:solidFill>
                <a:latin typeface="Libre Franklin" pitchFamily="2" charset="77"/>
              </a:rPr>
              <a:t>1</a:t>
            </a:r>
            <a:endParaRPr lang="bg-BG" sz="1400" b="1" dirty="0" err="1">
              <a:solidFill>
                <a:srgbClr val="FFFFFF"/>
              </a:solidFill>
              <a:latin typeface="Libre Franklin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42002F-5296-4B2D-A707-62B093C649F5}"/>
              </a:ext>
            </a:extLst>
          </p:cNvPr>
          <p:cNvSpPr txBox="1"/>
          <p:nvPr/>
        </p:nvSpPr>
        <p:spPr>
          <a:xfrm>
            <a:off x="7670800" y="1333500"/>
            <a:ext cx="4445000" cy="660400"/>
          </a:xfrm>
          <a:prstGeom prst="rect">
            <a:avLst/>
          </a:prstGeom>
          <a:noFill/>
        </p:spPr>
        <p:txBody>
          <a:bodyPr vertOverflow="overflow" vert="horz" wrap="square" lIns="0" tIns="0" rIns="0" bIns="0" rtlCol="0" anchor="ctr" anchorCtr="0">
            <a:noAutofit/>
          </a:bodyPr>
          <a:lstStyle/>
          <a:p>
            <a:pPr algn="l" defTabSz="283464"/>
            <a:r>
              <a:rPr lang="en-US" sz="1400" b="1">
                <a:solidFill>
                  <a:srgbClr val="333333"/>
                </a:solidFill>
                <a:latin typeface="Libre Franklin" pitchFamily="2" charset="77"/>
              </a:rPr>
              <a:t>Real-Time
Collection</a:t>
            </a:r>
            <a:endParaRPr lang="bg-BG" sz="1400" b="1" dirty="0" err="1">
              <a:solidFill>
                <a:srgbClr val="333333"/>
              </a:solidFill>
              <a:latin typeface="Libre Franklin" pitchFamily="2" charset="77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1FBDABD-F970-4C1B-9DB2-88062910B1CC}"/>
              </a:ext>
            </a:extLst>
          </p:cNvPr>
          <p:cNvSpPr/>
          <p:nvPr/>
        </p:nvSpPr>
        <p:spPr>
          <a:xfrm>
            <a:off x="6858000" y="2286000"/>
            <a:ext cx="660400" cy="660400"/>
          </a:xfrm>
          <a:prstGeom prst="ellipse">
            <a:avLst/>
          </a:prstGeom>
          <a:solidFill>
            <a:srgbClr val="C8102E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wrap="none" tIns="91440" bIns="91440" rtlCol="0" anchor="ctr" anchorCtr="0">
            <a:noAutofit/>
          </a:bodyPr>
          <a:lstStyle/>
          <a:p>
            <a:pPr algn="ctr"/>
            <a:r>
              <a:rPr lang="bg-BG" sz="1400" b="1">
                <a:solidFill>
                  <a:srgbClr val="FFFFFF"/>
                </a:solidFill>
                <a:latin typeface="Libre Franklin" pitchFamily="2" charset="77"/>
              </a:rPr>
              <a:t>2</a:t>
            </a:r>
            <a:endParaRPr lang="bg-BG" sz="1400" b="1" dirty="0" err="1">
              <a:solidFill>
                <a:srgbClr val="FFFFFF"/>
              </a:solidFill>
              <a:latin typeface="Libre Franklin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CB9797-7290-4324-B566-DADF4F4D46D7}"/>
              </a:ext>
            </a:extLst>
          </p:cNvPr>
          <p:cNvSpPr txBox="1"/>
          <p:nvPr/>
        </p:nvSpPr>
        <p:spPr>
          <a:xfrm>
            <a:off x="7670800" y="2286000"/>
            <a:ext cx="4445000" cy="660400"/>
          </a:xfrm>
          <a:prstGeom prst="rect">
            <a:avLst/>
          </a:prstGeom>
          <a:noFill/>
        </p:spPr>
        <p:txBody>
          <a:bodyPr vertOverflow="overflow" vert="horz" wrap="square" lIns="0" tIns="0" rIns="0" bIns="0" rtlCol="0" anchor="ctr" anchorCtr="0">
            <a:noAutofit/>
          </a:bodyPr>
          <a:lstStyle/>
          <a:p>
            <a:pPr algn="l" defTabSz="283464"/>
            <a:r>
              <a:rPr lang="en-US" sz="1400" b="1">
                <a:solidFill>
                  <a:srgbClr val="333333"/>
                </a:solidFill>
                <a:latin typeface="Libre Franklin" pitchFamily="2" charset="77"/>
              </a:rPr>
              <a:t>Identity
Resolution</a:t>
            </a:r>
            <a:endParaRPr lang="bg-BG" sz="1400" b="1" dirty="0" err="1">
              <a:solidFill>
                <a:srgbClr val="333333"/>
              </a:solidFill>
              <a:latin typeface="Libre Franklin" pitchFamily="2" charset="77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7AD3DCF-2129-4F4C-AB73-DF8A992EC09E}"/>
              </a:ext>
            </a:extLst>
          </p:cNvPr>
          <p:cNvSpPr/>
          <p:nvPr/>
        </p:nvSpPr>
        <p:spPr>
          <a:xfrm>
            <a:off x="6858000" y="3238500"/>
            <a:ext cx="660400" cy="660400"/>
          </a:xfrm>
          <a:prstGeom prst="ellipse">
            <a:avLst/>
          </a:prstGeom>
          <a:solidFill>
            <a:srgbClr val="7B2D8E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wrap="none" tIns="91440" bIns="91440" rtlCol="0" anchor="ctr" anchorCtr="0">
            <a:noAutofit/>
          </a:bodyPr>
          <a:lstStyle/>
          <a:p>
            <a:pPr algn="ctr"/>
            <a:r>
              <a:rPr lang="bg-BG" sz="1400" b="1">
                <a:solidFill>
                  <a:srgbClr val="FFFFFF"/>
                </a:solidFill>
                <a:latin typeface="Libre Franklin" pitchFamily="2" charset="77"/>
              </a:rPr>
              <a:t>3</a:t>
            </a:r>
            <a:endParaRPr lang="bg-BG" sz="1400" b="1" dirty="0" err="1">
              <a:solidFill>
                <a:srgbClr val="FFFFFF"/>
              </a:solidFill>
              <a:latin typeface="Libre Franklin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D2BDE6-228C-4E81-9E27-5EC7DC29E14C}"/>
              </a:ext>
            </a:extLst>
          </p:cNvPr>
          <p:cNvSpPr txBox="1"/>
          <p:nvPr/>
        </p:nvSpPr>
        <p:spPr>
          <a:xfrm>
            <a:off x="7670800" y="3238500"/>
            <a:ext cx="4445000" cy="660400"/>
          </a:xfrm>
          <a:prstGeom prst="rect">
            <a:avLst/>
          </a:prstGeom>
          <a:noFill/>
        </p:spPr>
        <p:txBody>
          <a:bodyPr vertOverflow="overflow" vert="horz" wrap="square" lIns="0" tIns="0" rIns="0" bIns="0" rtlCol="0" anchor="ctr" anchorCtr="0">
            <a:noAutofit/>
          </a:bodyPr>
          <a:lstStyle/>
          <a:p>
            <a:pPr algn="l" defTabSz="283464"/>
            <a:r>
              <a:rPr lang="en-US" sz="1400" b="1">
                <a:solidFill>
                  <a:srgbClr val="333333"/>
                </a:solidFill>
                <a:latin typeface="Libre Franklin" pitchFamily="2" charset="77"/>
              </a:rPr>
              <a:t>Unified
Profile</a:t>
            </a:r>
            <a:endParaRPr lang="bg-BG" sz="1400" b="1" dirty="0" err="1">
              <a:solidFill>
                <a:srgbClr val="333333"/>
              </a:solidFill>
              <a:latin typeface="Libre Franklin" pitchFamily="2" charset="77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E762333-29B4-4086-AAD4-CA3D99D91D8B}"/>
              </a:ext>
            </a:extLst>
          </p:cNvPr>
          <p:cNvSpPr/>
          <p:nvPr/>
        </p:nvSpPr>
        <p:spPr>
          <a:xfrm>
            <a:off x="6858000" y="4191000"/>
            <a:ext cx="660400" cy="660400"/>
          </a:xfrm>
          <a:prstGeom prst="ellipse">
            <a:avLst/>
          </a:prstGeom>
          <a:solidFill>
            <a:srgbClr val="005CD7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wrap="none" tIns="91440" bIns="91440" rtlCol="0" anchor="ctr" anchorCtr="0">
            <a:noAutofit/>
          </a:bodyPr>
          <a:lstStyle/>
          <a:p>
            <a:pPr algn="ctr"/>
            <a:r>
              <a:rPr lang="bg-BG" sz="1400" b="1">
                <a:solidFill>
                  <a:srgbClr val="FFFFFF"/>
                </a:solidFill>
                <a:latin typeface="Libre Franklin" pitchFamily="2" charset="77"/>
              </a:rPr>
              <a:t>4</a:t>
            </a:r>
            <a:endParaRPr lang="bg-BG" sz="1400" b="1" dirty="0" err="1">
              <a:solidFill>
                <a:srgbClr val="FFFFFF"/>
              </a:solidFill>
              <a:latin typeface="Libre Franklin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941B36-9139-4390-A51F-461F6411CDB4}"/>
              </a:ext>
            </a:extLst>
          </p:cNvPr>
          <p:cNvSpPr txBox="1"/>
          <p:nvPr/>
        </p:nvSpPr>
        <p:spPr>
          <a:xfrm>
            <a:off x="7670800" y="4191000"/>
            <a:ext cx="4445000" cy="660400"/>
          </a:xfrm>
          <a:prstGeom prst="rect">
            <a:avLst/>
          </a:prstGeom>
          <a:noFill/>
        </p:spPr>
        <p:txBody>
          <a:bodyPr vertOverflow="overflow" vert="horz" wrap="square" lIns="0" tIns="0" rIns="0" bIns="0" rtlCol="0" anchor="ctr" anchorCtr="0">
            <a:noAutofit/>
          </a:bodyPr>
          <a:lstStyle/>
          <a:p>
            <a:pPr algn="l" defTabSz="283464"/>
            <a:r>
              <a:rPr lang="en-US" sz="1400" b="1">
                <a:solidFill>
                  <a:srgbClr val="333333"/>
                </a:solidFill>
                <a:latin typeface="Libre Franklin" pitchFamily="2" charset="77"/>
              </a:rPr>
              <a:t>Segmentation</a:t>
            </a:r>
            <a:endParaRPr lang="bg-BG" sz="1400" b="1" dirty="0" err="1">
              <a:solidFill>
                <a:srgbClr val="333333"/>
              </a:solidFill>
              <a:latin typeface="Libre Franklin" pitchFamily="2" charset="77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00BCFCB-FEDF-4DE0-BEEE-9564EB8E5131}"/>
              </a:ext>
            </a:extLst>
          </p:cNvPr>
          <p:cNvSpPr/>
          <p:nvPr/>
        </p:nvSpPr>
        <p:spPr>
          <a:xfrm>
            <a:off x="6858000" y="5143500"/>
            <a:ext cx="660400" cy="660400"/>
          </a:xfrm>
          <a:prstGeom prst="ellipse">
            <a:avLst/>
          </a:prstGeom>
          <a:solidFill>
            <a:srgbClr val="C8102E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wrap="none" tIns="91440" bIns="91440" rtlCol="0" anchor="ctr" anchorCtr="0">
            <a:noAutofit/>
          </a:bodyPr>
          <a:lstStyle/>
          <a:p>
            <a:pPr algn="ctr"/>
            <a:r>
              <a:rPr lang="bg-BG" sz="1400" b="1">
                <a:solidFill>
                  <a:srgbClr val="FFFFFF"/>
                </a:solidFill>
                <a:latin typeface="Libre Franklin" pitchFamily="2" charset="77"/>
              </a:rPr>
              <a:t>5</a:t>
            </a:r>
            <a:endParaRPr lang="bg-BG" sz="1400" b="1" dirty="0" err="1">
              <a:solidFill>
                <a:srgbClr val="FFFFFF"/>
              </a:solidFill>
              <a:latin typeface="Libre Franklin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A9C065-608B-43F8-977E-1C538EED02BE}"/>
              </a:ext>
            </a:extLst>
          </p:cNvPr>
          <p:cNvSpPr txBox="1"/>
          <p:nvPr/>
        </p:nvSpPr>
        <p:spPr>
          <a:xfrm>
            <a:off x="7670800" y="5143500"/>
            <a:ext cx="4445000" cy="660400"/>
          </a:xfrm>
          <a:prstGeom prst="rect">
            <a:avLst/>
          </a:prstGeom>
          <a:noFill/>
        </p:spPr>
        <p:txBody>
          <a:bodyPr vertOverflow="overflow" vert="horz" wrap="square" lIns="0" tIns="0" rIns="0" bIns="0" rtlCol="0" anchor="ctr" anchorCtr="0">
            <a:noAutofit/>
          </a:bodyPr>
          <a:lstStyle/>
          <a:p>
            <a:pPr algn="l" defTabSz="283464"/>
            <a:r>
              <a:rPr lang="en-US" sz="1400" b="1">
                <a:solidFill>
                  <a:srgbClr val="333333"/>
                </a:solidFill>
                <a:latin typeface="Libre Franklin" pitchFamily="2" charset="77"/>
              </a:rPr>
              <a:t>Predictive
Analytics</a:t>
            </a:r>
            <a:endParaRPr lang="bg-BG" sz="1400" b="1" dirty="0" err="1">
              <a:solidFill>
                <a:srgbClr val="333333"/>
              </a:solidFill>
              <a:latin typeface="Libre Franklin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284397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D906FA-7F4B-B3E5-F6D3-23A5B8631D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199" y="1143000"/>
            <a:ext cx="5588000" cy="5029200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>
                <a:solidFill>
                  <a:srgbClr val="C8102E"/>
                </a:solidFill>
              </a:rPr>
              <a:t>The Problem</a:t>
            </a:r>
          </a:p>
          <a:p>
            <a:pPr marL="228600" indent="-228600">
              <a:buFont typeface="Arial"/>
              <a:buChar char="•"/>
            </a:pPr>
            <a:r>
              <a:rPr lang="en-US" sz="1400" dirty="0"/>
              <a:t>Customer data is fragmented across separate systems that don’t communicate</a:t>
            </a:r>
          </a:p>
          <a:p>
            <a:pPr marL="228600" indent="-228600">
              <a:buFont typeface="Arial"/>
              <a:buChar char="•"/>
            </a:pPr>
            <a:r>
              <a:rPr lang="en-US" sz="1400" dirty="0"/>
              <a:t>Leads to incomplete or inconsistent views of customers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600" b="1" dirty="0">
                <a:solidFill>
                  <a:srgbClr val="C8102E"/>
                </a:solidFill>
              </a:rPr>
              <a:t>How CDP Solves It</a:t>
            </a:r>
          </a:p>
          <a:p>
            <a:pPr marL="228600" indent="-228600">
              <a:buFont typeface="Arial"/>
              <a:buChar char="•"/>
            </a:pPr>
            <a:r>
              <a:rPr lang="en-US" sz="1400" b="1" dirty="0">
                <a:solidFill>
                  <a:srgbClr val="005CD7"/>
                </a:solidFill>
              </a:rPr>
              <a:t>Eliminates data silos</a:t>
            </a:r>
            <a:r>
              <a:rPr lang="en-US" sz="1400" dirty="0"/>
              <a:t> — centralizes information into one place</a:t>
            </a:r>
          </a:p>
          <a:p>
            <a:pPr marL="228600" indent="-228600">
              <a:buFont typeface="Arial"/>
              <a:buChar char="•"/>
            </a:pPr>
            <a:r>
              <a:rPr lang="en-US" sz="1400" b="1" dirty="0">
                <a:solidFill>
                  <a:srgbClr val="005CD7"/>
                </a:solidFill>
              </a:rPr>
              <a:t>Deeper customer understanding</a:t>
            </a:r>
            <a:r>
              <a:rPr lang="en-US" sz="1400" dirty="0"/>
              <a:t> — who they are, how they behave, what they need</a:t>
            </a:r>
          </a:p>
          <a:p>
            <a:pPr marL="228600" indent="-228600">
              <a:buFont typeface="Arial"/>
              <a:buChar char="•"/>
            </a:pPr>
            <a:r>
              <a:rPr lang="en-US" sz="1400" b="1" dirty="0">
                <a:solidFill>
                  <a:srgbClr val="005CD7"/>
                </a:solidFill>
              </a:rPr>
              <a:t>Real-time responsiveness</a:t>
            </a:r>
            <a:r>
              <a:rPr lang="en-US" sz="1400" dirty="0"/>
              <a:t> — act immediately instead of analyzing after the fact</a:t>
            </a:r>
          </a:p>
          <a:p>
            <a:pPr marL="228600" indent="-228600">
              <a:buFont typeface="Arial"/>
              <a:buChar char="•"/>
            </a:pPr>
            <a:r>
              <a:rPr lang="en-US" sz="1400" b="1" dirty="0">
                <a:solidFill>
                  <a:srgbClr val="005CD7"/>
                </a:solidFill>
              </a:rPr>
              <a:t>Foundation for personalization</a:t>
            </a:r>
            <a:r>
              <a:rPr lang="en-US" sz="1400" dirty="0"/>
              <a:t> — without unified data, meaningful personalization isn’t possible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7A77B00-CF88-D238-B14F-E0C776E25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Sitecore CDP Matters</a:t>
            </a:r>
          </a:p>
        </p:txBody>
      </p:sp>
      <p:sp>
        <p:nvSpPr>
          <p:cNvPr id="100" name="SessionBar"/>
          <p:cNvSpPr/>
          <p:nvPr/>
        </p:nvSpPr>
        <p:spPr>
          <a:xfrm>
            <a:off x="0" y="0"/>
            <a:ext cx="12192000" cy="254000"/>
          </a:xfrm>
          <a:prstGeom prst="rect">
            <a:avLst/>
          </a:prstGeom>
          <a:solidFill>
            <a:srgbClr val="C8102E"/>
          </a:solidFill>
          <a:ln>
            <a:noFill/>
          </a:ln>
        </p:spPr>
        <p:txBody>
          <a:bodyPr wrap="square" lIns="0" tIns="0" rIns="0" bIns="0" anchor="ctr"/>
          <a:lstStyle/>
          <a:p>
            <a:pPr algn="ctr"/>
            <a:r>
              <a:rPr lang="en-GB" sz="800" dirty="0">
                <a:solidFill>
                  <a:srgbClr val="FFFFFF"/>
                </a:solidFill>
                <a:latin typeface="Libre Franklin" pitchFamily="2" charset="77"/>
              </a:rPr>
              <a:t>Sitecore CDP &amp; Personalize  •  Yonko &amp; Nona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56A436-AB09-401A-A41F-25E48FF702E4}"/>
              </a:ext>
            </a:extLst>
          </p:cNvPr>
          <p:cNvSpPr txBox="1"/>
          <p:nvPr/>
        </p:nvSpPr>
        <p:spPr>
          <a:xfrm>
            <a:off x="6350000" y="1270000"/>
            <a:ext cx="2286000" cy="355600"/>
          </a:xfrm>
          <a:prstGeom prst="rect">
            <a:avLst/>
          </a:prstGeom>
          <a:noFill/>
        </p:spPr>
        <p:txBody>
          <a:bodyPr vertOverflow="overflow" vert="horz" wrap="square" lIns="0" tIns="0" rIns="0" bIns="0" rtlCol="0" anchor="t">
            <a:spAutoFit/>
          </a:bodyPr>
          <a:lstStyle/>
          <a:p>
            <a:pPr algn="l" defTabSz="283464"/>
            <a:r>
              <a:rPr lang="en-US" sz="1400" b="1">
                <a:solidFill>
                  <a:srgbClr val="C8102E"/>
                </a:solidFill>
                <a:latin typeface="Libre Franklin" pitchFamily="2" charset="77"/>
              </a:rPr>
              <a:t>BEFORE</a:t>
            </a:r>
            <a:endParaRPr lang="bg-BG" sz="1400" b="1" dirty="0" err="1">
              <a:solidFill>
                <a:srgbClr val="C8102E"/>
              </a:solidFill>
              <a:latin typeface="Libre Franklin" pitchFamily="2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3AB9CA-9FC9-426F-ABC1-486D70027130}"/>
              </a:ext>
            </a:extLst>
          </p:cNvPr>
          <p:cNvSpPr/>
          <p:nvPr/>
        </p:nvSpPr>
        <p:spPr>
          <a:xfrm>
            <a:off x="6350000" y="1778000"/>
            <a:ext cx="1016000" cy="508000"/>
          </a:xfrm>
          <a:prstGeom prst="rect">
            <a:avLst/>
          </a:prstGeom>
          <a:solidFill>
            <a:srgbClr val="DDDDDD"/>
          </a:solidFill>
          <a:ln w="12700" cap="flat" cmpd="sng" algn="ctr">
            <a:solidFill>
              <a:srgbClr val="999999"/>
            </a:solidFill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tIns="91440" bIns="91440" rtlCol="0" anchor="ctr" anchorCtr="0">
            <a:noAutofit/>
          </a:bodyPr>
          <a:lstStyle/>
          <a:p>
            <a:pPr algn="ctr"/>
            <a:r>
              <a:rPr lang="en-US" sz="1100">
                <a:solidFill>
                  <a:srgbClr val="333333"/>
                </a:solidFill>
                <a:latin typeface="Libre Franklin" pitchFamily="2" charset="77"/>
              </a:rPr>
              <a:t>CRM</a:t>
            </a:r>
            <a:endParaRPr lang="bg-BG" sz="1100" dirty="0" err="1">
              <a:solidFill>
                <a:srgbClr val="333333"/>
              </a:solidFill>
              <a:latin typeface="Libre Franklin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0CF4FE-EAD0-4219-9552-6485CAD9560F}"/>
              </a:ext>
            </a:extLst>
          </p:cNvPr>
          <p:cNvSpPr/>
          <p:nvPr/>
        </p:nvSpPr>
        <p:spPr>
          <a:xfrm>
            <a:off x="7493000" y="1778000"/>
            <a:ext cx="1016000" cy="508000"/>
          </a:xfrm>
          <a:prstGeom prst="rect">
            <a:avLst/>
          </a:prstGeom>
          <a:solidFill>
            <a:srgbClr val="DDDDDD"/>
          </a:solidFill>
          <a:ln w="12700" cap="flat" cmpd="sng" algn="ctr">
            <a:solidFill>
              <a:srgbClr val="999999"/>
            </a:solidFill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tIns="91440" bIns="91440" rtlCol="0" anchor="ctr" anchorCtr="0">
            <a:noAutofit/>
          </a:bodyPr>
          <a:lstStyle/>
          <a:p>
            <a:pPr algn="ctr"/>
            <a:r>
              <a:rPr lang="en-US" sz="1100">
                <a:solidFill>
                  <a:srgbClr val="333333"/>
                </a:solidFill>
                <a:latin typeface="Libre Franklin" pitchFamily="2" charset="77"/>
              </a:rPr>
              <a:t>Web</a:t>
            </a:r>
            <a:endParaRPr lang="bg-BG" sz="1100" dirty="0" err="1">
              <a:solidFill>
                <a:srgbClr val="333333"/>
              </a:solidFill>
              <a:latin typeface="Libre Franklin" pitchFamily="2" charset="77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132849-60E3-488B-AEF3-2F51CAAF77BC}"/>
              </a:ext>
            </a:extLst>
          </p:cNvPr>
          <p:cNvSpPr/>
          <p:nvPr/>
        </p:nvSpPr>
        <p:spPr>
          <a:xfrm>
            <a:off x="6350000" y="2413000"/>
            <a:ext cx="1016000" cy="508000"/>
          </a:xfrm>
          <a:prstGeom prst="rect">
            <a:avLst/>
          </a:prstGeom>
          <a:solidFill>
            <a:srgbClr val="DDDDDD"/>
          </a:solidFill>
          <a:ln w="12700" cap="flat" cmpd="sng" algn="ctr">
            <a:solidFill>
              <a:srgbClr val="999999"/>
            </a:solidFill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tIns="91440" bIns="91440" rtlCol="0" anchor="ctr" anchorCtr="0">
            <a:noAutofit/>
          </a:bodyPr>
          <a:lstStyle/>
          <a:p>
            <a:pPr algn="ctr"/>
            <a:r>
              <a:rPr lang="en-US" sz="1100">
                <a:solidFill>
                  <a:srgbClr val="333333"/>
                </a:solidFill>
                <a:latin typeface="Libre Franklin" pitchFamily="2" charset="77"/>
              </a:rPr>
              <a:t>Email</a:t>
            </a:r>
            <a:endParaRPr lang="bg-BG" sz="1100" dirty="0" err="1">
              <a:solidFill>
                <a:srgbClr val="333333"/>
              </a:solidFill>
              <a:latin typeface="Libre Franklin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FD3747-E817-49D9-AABE-AC5B55F3D4ED}"/>
              </a:ext>
            </a:extLst>
          </p:cNvPr>
          <p:cNvSpPr/>
          <p:nvPr/>
        </p:nvSpPr>
        <p:spPr>
          <a:xfrm>
            <a:off x="7493000" y="2413000"/>
            <a:ext cx="1016000" cy="508000"/>
          </a:xfrm>
          <a:prstGeom prst="rect">
            <a:avLst/>
          </a:prstGeom>
          <a:solidFill>
            <a:srgbClr val="DDDDDD"/>
          </a:solidFill>
          <a:ln w="12700" cap="flat" cmpd="sng" algn="ctr">
            <a:solidFill>
              <a:srgbClr val="999999"/>
            </a:solidFill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tIns="91440" bIns="91440" rtlCol="0" anchor="ctr" anchorCtr="0">
            <a:noAutofit/>
          </a:bodyPr>
          <a:lstStyle/>
          <a:p>
            <a:pPr algn="ctr"/>
            <a:r>
              <a:rPr lang="en-US" sz="1100">
                <a:solidFill>
                  <a:srgbClr val="333333"/>
                </a:solidFill>
                <a:latin typeface="Libre Franklin" pitchFamily="2" charset="77"/>
              </a:rPr>
              <a:t>Mobile</a:t>
            </a:r>
            <a:endParaRPr lang="bg-BG" sz="1100" dirty="0" err="1">
              <a:solidFill>
                <a:srgbClr val="333333"/>
              </a:solidFill>
              <a:latin typeface="Libre Franklin" pitchFamily="2" charset="77"/>
            </a:endParaRP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2F6F1FB7-6C5F-4B45-8233-F35A71CDC727}"/>
              </a:ext>
            </a:extLst>
          </p:cNvPr>
          <p:cNvSpPr/>
          <p:nvPr/>
        </p:nvSpPr>
        <p:spPr>
          <a:xfrm>
            <a:off x="7048500" y="3149600"/>
            <a:ext cx="635000" cy="508000"/>
          </a:xfrm>
          <a:prstGeom prst="downArrow">
            <a:avLst/>
          </a:prstGeom>
          <a:solidFill>
            <a:srgbClr val="005CD7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tIns="91440" bIns="91440" rtlCol="0" anchor="t"/>
          <a:lstStyle/>
          <a:p>
            <a:pPr algn="ctr"/>
            <a:endParaRPr lang="bg-BG" sz="1400" dirty="0" err="1">
              <a:latin typeface="Libre Franklin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9AADE3-E3D0-4002-A0AB-8C6CC0A7BF41}"/>
              </a:ext>
            </a:extLst>
          </p:cNvPr>
          <p:cNvSpPr txBox="1"/>
          <p:nvPr/>
        </p:nvSpPr>
        <p:spPr>
          <a:xfrm>
            <a:off x="6350000" y="3810000"/>
            <a:ext cx="2286000" cy="355600"/>
          </a:xfrm>
          <a:prstGeom prst="rect">
            <a:avLst/>
          </a:prstGeom>
          <a:noFill/>
        </p:spPr>
        <p:txBody>
          <a:bodyPr vertOverflow="overflow" vert="horz" wrap="square" lIns="0" tIns="0" rIns="0" bIns="0" rtlCol="0" anchor="t">
            <a:spAutoFit/>
          </a:bodyPr>
          <a:lstStyle/>
          <a:p>
            <a:pPr algn="l" defTabSz="283464"/>
            <a:r>
              <a:rPr lang="en-US" sz="1400" b="1">
                <a:solidFill>
                  <a:srgbClr val="005CD7"/>
                </a:solidFill>
                <a:latin typeface="Libre Franklin" pitchFamily="2" charset="77"/>
              </a:rPr>
              <a:t>AFTER</a:t>
            </a:r>
            <a:endParaRPr lang="bg-BG" sz="1400" b="1" dirty="0" err="1">
              <a:solidFill>
                <a:srgbClr val="005CD7"/>
              </a:solidFill>
              <a:latin typeface="Libre Franklin" pitchFamily="2" charset="77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0130E45-D064-4955-8A6E-EE77C675A87E}"/>
              </a:ext>
            </a:extLst>
          </p:cNvPr>
          <p:cNvSpPr/>
          <p:nvPr/>
        </p:nvSpPr>
        <p:spPr>
          <a:xfrm>
            <a:off x="6223000" y="4254500"/>
            <a:ext cx="2540000" cy="1143000"/>
          </a:xfrm>
          <a:prstGeom prst="roundRect">
            <a:avLst/>
          </a:prstGeom>
          <a:solidFill>
            <a:srgbClr val="005CD7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tIns="91440" bIns="91440" rtlCol="0" anchor="ctr" anchorCtr="0">
            <a:noAutofit/>
          </a:bodyPr>
          <a:lstStyle/>
          <a:p>
            <a:pPr algn="ctr"/>
            <a:r>
              <a:rPr lang="en-US" sz="1600" b="1">
                <a:solidFill>
                  <a:srgbClr val="FFFFFF"/>
                </a:solidFill>
                <a:latin typeface="Libre Franklin" pitchFamily="2" charset="77"/>
              </a:rPr>
              <a:t>Unified
Customer View</a:t>
            </a:r>
            <a:endParaRPr lang="bg-BG" sz="1600" b="1" dirty="0" err="1">
              <a:solidFill>
                <a:srgbClr val="FFFFFF"/>
              </a:solidFill>
              <a:latin typeface="Libre Franklin" pitchFamily="2" charset="77"/>
            </a:endParaRP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CB7E852A-7A33-4100-B0F8-0E91C7236051}"/>
              </a:ext>
            </a:extLst>
          </p:cNvPr>
          <p:cNvSpPr/>
          <p:nvPr/>
        </p:nvSpPr>
        <p:spPr>
          <a:xfrm>
            <a:off x="9017000" y="4292600"/>
            <a:ext cx="1524000" cy="330200"/>
          </a:xfrm>
          <a:prstGeom prst="chevron">
            <a:avLst/>
          </a:prstGeom>
          <a:solidFill>
            <a:srgbClr val="C8102E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tIns="91440" bIns="91440" rtlCol="0" anchor="ctr" anchorCtr="0">
            <a:noAutofit/>
          </a:bodyPr>
          <a:lstStyle/>
          <a:p>
            <a:pPr algn="ctr"/>
            <a:r>
              <a:rPr lang="en-US" sz="1100" b="1">
                <a:solidFill>
                  <a:srgbClr val="FFFFFF"/>
                </a:solidFill>
                <a:latin typeface="Libre Franklin" pitchFamily="2" charset="77"/>
              </a:rPr>
              <a:t>Personalize</a:t>
            </a:r>
            <a:endParaRPr lang="bg-BG" sz="1100" b="1" dirty="0" err="1">
              <a:solidFill>
                <a:srgbClr val="FFFFFF"/>
              </a:solidFill>
              <a:latin typeface="Libre Franklin" pitchFamily="2" charset="77"/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9B062AE0-ABAD-4CFF-84D6-0E3522B585D6}"/>
              </a:ext>
            </a:extLst>
          </p:cNvPr>
          <p:cNvSpPr/>
          <p:nvPr/>
        </p:nvSpPr>
        <p:spPr>
          <a:xfrm>
            <a:off x="9017000" y="4673600"/>
            <a:ext cx="1524000" cy="330200"/>
          </a:xfrm>
          <a:prstGeom prst="chevron">
            <a:avLst/>
          </a:prstGeom>
          <a:solidFill>
            <a:srgbClr val="7B2D8E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tIns="91440" bIns="91440" rtlCol="0" anchor="ctr" anchorCtr="0">
            <a:noAutofit/>
          </a:bodyPr>
          <a:lstStyle/>
          <a:p>
            <a:pPr algn="ctr"/>
            <a:r>
              <a:rPr lang="en-US" sz="1100" b="1">
                <a:solidFill>
                  <a:srgbClr val="FFFFFF"/>
                </a:solidFill>
                <a:latin typeface="Libre Franklin" pitchFamily="2" charset="77"/>
              </a:rPr>
              <a:t>Segment</a:t>
            </a:r>
            <a:endParaRPr lang="bg-BG" sz="1100" b="1" dirty="0" err="1">
              <a:solidFill>
                <a:srgbClr val="FFFFFF"/>
              </a:solidFill>
              <a:latin typeface="Libre Franklin" pitchFamily="2" charset="77"/>
            </a:endParaRPr>
          </a:p>
        </p:txBody>
      </p:sp>
      <p:sp>
        <p:nvSpPr>
          <p:cNvPr id="14" name="Arrow: Chevron 13">
            <a:extLst>
              <a:ext uri="{FF2B5EF4-FFF2-40B4-BE49-F238E27FC236}">
                <a16:creationId xmlns:a16="http://schemas.microsoft.com/office/drawing/2014/main" id="{C6C61B4B-7ACD-481C-BB62-E2DDC26F1A0E}"/>
              </a:ext>
            </a:extLst>
          </p:cNvPr>
          <p:cNvSpPr/>
          <p:nvPr/>
        </p:nvSpPr>
        <p:spPr>
          <a:xfrm>
            <a:off x="9017000" y="5054600"/>
            <a:ext cx="1524000" cy="330200"/>
          </a:xfrm>
          <a:prstGeom prst="chevron">
            <a:avLst/>
          </a:prstGeom>
          <a:solidFill>
            <a:srgbClr val="005CD7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tIns="91440" bIns="91440" rtlCol="0" anchor="ctr" anchorCtr="0">
            <a:noAutofit/>
          </a:bodyPr>
          <a:lstStyle/>
          <a:p>
            <a:pPr algn="ctr"/>
            <a:r>
              <a:rPr lang="en-US" sz="1100" b="1">
                <a:solidFill>
                  <a:srgbClr val="FFFFFF"/>
                </a:solidFill>
                <a:latin typeface="Libre Franklin" pitchFamily="2" charset="77"/>
              </a:rPr>
              <a:t>Analyze</a:t>
            </a:r>
            <a:endParaRPr lang="bg-BG" sz="1100" b="1" dirty="0" err="1">
              <a:solidFill>
                <a:srgbClr val="FFFFFF"/>
              </a:solidFill>
              <a:latin typeface="Libre Franklin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263187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CB1B-771B-829D-207C-633028B56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Sitecore Personalize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869181-6FFA-241D-8F26-61FC8E0A82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Real-Time Decisioning Engine</a:t>
            </a:r>
          </a:p>
        </p:txBody>
      </p:sp>
    </p:spTree>
    <p:extLst>
      <p:ext uri="{BB962C8B-B14F-4D97-AF65-F5344CB8AC3E}">
        <p14:creationId xmlns:p14="http://schemas.microsoft.com/office/powerpoint/2010/main" val="25869160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7229B89-9228-55FD-7F9D-A35CD9BD9C3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199" y="1143000"/>
            <a:ext cx="11274551" cy="2540000"/>
          </a:xfrm>
        </p:spPr>
        <p:txBody>
          <a:bodyPr/>
          <a:lstStyle/>
          <a:p>
            <a:pPr marL="0" indent="0">
              <a:buNone/>
            </a:pPr>
            <a:r>
              <a:rPr lang="en-US" sz="1400" dirty="0"/>
              <a:t>If CDP is about </a:t>
            </a:r>
            <a:r>
              <a:rPr lang="en-US" sz="1400" b="1" dirty="0">
                <a:solidFill>
                  <a:srgbClr val="005CD7"/>
                </a:solidFill>
              </a:rPr>
              <a:t>collecting and organizing</a:t>
            </a:r>
            <a:r>
              <a:rPr lang="en-US" sz="1400" dirty="0"/>
              <a:t> data, Personalize is about </a:t>
            </a:r>
            <a:r>
              <a:rPr lang="en-US" sz="1400" b="1" dirty="0">
                <a:solidFill>
                  <a:srgbClr val="005CD7"/>
                </a:solidFill>
              </a:rPr>
              <a:t>using that data to take action</a:t>
            </a:r>
            <a:r>
              <a:rPr lang="en-US" sz="1400" dirty="0"/>
              <a:t>.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600" b="1" dirty="0">
                <a:solidFill>
                  <a:srgbClr val="C8102E"/>
                </a:solidFill>
              </a:rPr>
              <a:t>How It Works</a:t>
            </a:r>
          </a:p>
          <a:p>
            <a:pPr marL="228600" indent="-228600">
              <a:buFont typeface="Arial"/>
              <a:buChar char="•"/>
            </a:pPr>
            <a:r>
              <a:rPr lang="en-US" sz="1400" dirty="0"/>
              <a:t>A real-time decisioning engine that determines what experience each user should see</a:t>
            </a:r>
          </a:p>
          <a:p>
            <a:pPr marL="228600" indent="-228600">
              <a:buFont typeface="Arial"/>
              <a:buChar char="•"/>
            </a:pPr>
            <a:r>
              <a:rPr lang="en-US" sz="1400" dirty="0"/>
              <a:t>Delivers personalized content, product recommendations, offers, and messaging</a:t>
            </a:r>
          </a:p>
          <a:p>
            <a:pPr marL="228600" indent="-228600">
              <a:buFont typeface="Arial"/>
              <a:buChar char="•"/>
            </a:pPr>
            <a:r>
              <a:rPr lang="en-US" sz="1400" dirty="0"/>
              <a:t>Evaluates user behavior, preferences, and context in real time</a:t>
            </a:r>
          </a:p>
          <a:p>
            <a:pPr marL="228600" indent="-228600">
              <a:buFont typeface="Arial"/>
              <a:buChar char="•"/>
            </a:pPr>
            <a:r>
              <a:rPr lang="en-US" sz="1400" dirty="0"/>
              <a:t>Personalization is not static — it adapts dynamically as the user interacts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399C30-9917-4FA3-599C-17757DC2B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Sitecore Personalize?</a:t>
            </a:r>
          </a:p>
        </p:txBody>
      </p:sp>
      <p:sp>
        <p:nvSpPr>
          <p:cNvPr id="100" name="SessionBar"/>
          <p:cNvSpPr/>
          <p:nvPr/>
        </p:nvSpPr>
        <p:spPr>
          <a:xfrm>
            <a:off x="0" y="0"/>
            <a:ext cx="12192000" cy="254000"/>
          </a:xfrm>
          <a:prstGeom prst="rect">
            <a:avLst/>
          </a:prstGeom>
          <a:solidFill>
            <a:srgbClr val="C8102E"/>
          </a:solidFill>
          <a:ln>
            <a:noFill/>
          </a:ln>
        </p:spPr>
        <p:txBody>
          <a:bodyPr wrap="square" lIns="0" tIns="0" rIns="0" bIns="0" anchor="ctr"/>
          <a:lstStyle/>
          <a:p>
            <a:pPr algn="ctr"/>
            <a:r>
              <a:rPr lang="en-GB" sz="800" dirty="0">
                <a:solidFill>
                  <a:srgbClr val="FFFFFF"/>
                </a:solidFill>
                <a:latin typeface="Libre Franklin" pitchFamily="2" charset="77"/>
              </a:rPr>
              <a:t>Sitecore CDP &amp; Personalize  •  Yonko &amp; Nona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7C26894-F41C-4EBD-A077-88275AFB9DE8}"/>
              </a:ext>
            </a:extLst>
          </p:cNvPr>
          <p:cNvSpPr/>
          <p:nvPr/>
        </p:nvSpPr>
        <p:spPr>
          <a:xfrm>
            <a:off x="1270000" y="4191000"/>
            <a:ext cx="2286000" cy="1270000"/>
          </a:xfrm>
          <a:prstGeom prst="roundRect">
            <a:avLst/>
          </a:prstGeom>
          <a:solidFill>
            <a:srgbClr val="005CD7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tIns="91440" bIns="91440" rtlCol="0" anchor="ctr" anchorCtr="0">
            <a:noAutofit/>
          </a:bodyPr>
          <a:lstStyle/>
          <a:p>
            <a:pPr algn="ctr"/>
            <a:r>
              <a:rPr lang="en-US" sz="1600" b="1">
                <a:solidFill>
                  <a:srgbClr val="FFFFFF"/>
                </a:solidFill>
                <a:latin typeface="Libre Franklin" pitchFamily="2" charset="77"/>
              </a:rPr>
              <a:t>User
Data</a:t>
            </a:r>
            <a:endParaRPr lang="bg-BG" sz="1600" b="1" dirty="0" err="1">
              <a:solidFill>
                <a:srgbClr val="FFFFFF"/>
              </a:solidFill>
              <a:latin typeface="Libre Franklin" pitchFamily="2" charset="77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37E7B7-96BE-45BB-8478-96AFED1179C4}"/>
              </a:ext>
            </a:extLst>
          </p:cNvPr>
          <p:cNvSpPr/>
          <p:nvPr/>
        </p:nvSpPr>
        <p:spPr>
          <a:xfrm>
            <a:off x="4699000" y="4191000"/>
            <a:ext cx="2286000" cy="1270000"/>
          </a:xfrm>
          <a:prstGeom prst="roundRect">
            <a:avLst/>
          </a:prstGeom>
          <a:solidFill>
            <a:srgbClr val="C8102E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tIns="91440" bIns="91440" rtlCol="0" anchor="ctr" anchorCtr="0">
            <a:noAutofit/>
          </a:bodyPr>
          <a:lstStyle/>
          <a:p>
            <a:pPr algn="ctr"/>
            <a:r>
              <a:rPr lang="en-US" sz="1600" b="1">
                <a:solidFill>
                  <a:srgbClr val="FFFFFF"/>
                </a:solidFill>
                <a:latin typeface="Libre Franklin" pitchFamily="2" charset="77"/>
              </a:rPr>
              <a:t>Decision
Engine</a:t>
            </a:r>
            <a:endParaRPr lang="bg-BG" sz="1600" b="1" dirty="0" err="1">
              <a:solidFill>
                <a:srgbClr val="FFFFFF"/>
              </a:solidFill>
              <a:latin typeface="Libre Franklin" pitchFamily="2" charset="77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CAAC0B4-955D-4683-9027-4462E89E921D}"/>
              </a:ext>
            </a:extLst>
          </p:cNvPr>
          <p:cNvSpPr/>
          <p:nvPr/>
        </p:nvSpPr>
        <p:spPr>
          <a:xfrm>
            <a:off x="8128000" y="4191000"/>
            <a:ext cx="2286000" cy="1270000"/>
          </a:xfrm>
          <a:prstGeom prst="roundRect">
            <a:avLst/>
          </a:prstGeom>
          <a:solidFill>
            <a:srgbClr val="7B2D8E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tIns="91440" bIns="91440" rtlCol="0" anchor="ctr" anchorCtr="0">
            <a:noAutofit/>
          </a:bodyPr>
          <a:lstStyle/>
          <a:p>
            <a:pPr algn="ctr"/>
            <a:r>
              <a:rPr lang="en-US" sz="1600" b="1">
                <a:solidFill>
                  <a:srgbClr val="FFFFFF"/>
                </a:solidFill>
                <a:latin typeface="Libre Franklin" pitchFamily="2" charset="77"/>
              </a:rPr>
              <a:t>Personalized
Experience</a:t>
            </a:r>
            <a:endParaRPr lang="bg-BG" sz="1600" b="1" dirty="0" err="1">
              <a:solidFill>
                <a:srgbClr val="FFFFFF"/>
              </a:solidFill>
              <a:latin typeface="Libre Franklin" pitchFamily="2" charset="77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83CA5B16-F143-4830-B8AD-3BC463C7E75B}"/>
              </a:ext>
            </a:extLst>
          </p:cNvPr>
          <p:cNvSpPr/>
          <p:nvPr/>
        </p:nvSpPr>
        <p:spPr>
          <a:xfrm>
            <a:off x="3619500" y="4635500"/>
            <a:ext cx="1016000" cy="381000"/>
          </a:xfrm>
          <a:prstGeom prst="rightArrow">
            <a:avLst/>
          </a:prstGeom>
          <a:solidFill>
            <a:srgbClr val="333333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tIns="91440" bIns="91440" rtlCol="0" anchor="t"/>
          <a:lstStyle/>
          <a:p>
            <a:pPr algn="ctr"/>
            <a:endParaRPr lang="bg-BG" sz="1400" dirty="0" err="1">
              <a:latin typeface="Libre Franklin" pitchFamily="2" charset="77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C6693CB2-2A05-44D6-9D06-F69E38C5BB9D}"/>
              </a:ext>
            </a:extLst>
          </p:cNvPr>
          <p:cNvSpPr/>
          <p:nvPr/>
        </p:nvSpPr>
        <p:spPr>
          <a:xfrm>
            <a:off x="7048500" y="4635500"/>
            <a:ext cx="1016000" cy="381000"/>
          </a:xfrm>
          <a:prstGeom prst="rightArrow">
            <a:avLst/>
          </a:prstGeom>
          <a:solidFill>
            <a:srgbClr val="333333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tIns="91440" bIns="91440" rtlCol="0" anchor="t"/>
          <a:lstStyle/>
          <a:p>
            <a:pPr algn="ctr"/>
            <a:endParaRPr lang="bg-BG" sz="1400" dirty="0" err="1">
              <a:latin typeface="Libre Franklin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C99C98-8A63-486A-90AD-75318F8A7423}"/>
              </a:ext>
            </a:extLst>
          </p:cNvPr>
          <p:cNvSpPr txBox="1"/>
          <p:nvPr/>
        </p:nvSpPr>
        <p:spPr>
          <a:xfrm>
            <a:off x="1270000" y="5562600"/>
            <a:ext cx="2286000" cy="508000"/>
          </a:xfrm>
          <a:prstGeom prst="rect">
            <a:avLst/>
          </a:prstGeom>
          <a:noFill/>
        </p:spPr>
        <p:txBody>
          <a:bodyPr vertOverflow="overflow" vert="horz" wrap="square" lIns="0" tIns="0" rIns="0" bIns="0" rtlCol="0" anchor="t">
            <a:spAutoFit/>
          </a:bodyPr>
          <a:lstStyle/>
          <a:p>
            <a:pPr algn="l" defTabSz="283464"/>
            <a:r>
              <a:rPr lang="en-US" sz="1100">
                <a:solidFill>
                  <a:srgbClr val="666666"/>
                </a:solidFill>
                <a:latin typeface="Libre Franklin" pitchFamily="2" charset="77"/>
              </a:rPr>
              <a:t>Behavior, context,
preferences</a:t>
            </a:r>
            <a:endParaRPr lang="bg-BG" sz="1100" dirty="0" err="1">
              <a:solidFill>
                <a:srgbClr val="666666"/>
              </a:solidFill>
              <a:latin typeface="Libre Franklin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C1A39E-BE5D-4296-910A-CB16F2E3607D}"/>
              </a:ext>
            </a:extLst>
          </p:cNvPr>
          <p:cNvSpPr txBox="1"/>
          <p:nvPr/>
        </p:nvSpPr>
        <p:spPr>
          <a:xfrm>
            <a:off x="4699000" y="5562600"/>
            <a:ext cx="2286000" cy="508000"/>
          </a:xfrm>
          <a:prstGeom prst="rect">
            <a:avLst/>
          </a:prstGeom>
          <a:noFill/>
        </p:spPr>
        <p:txBody>
          <a:bodyPr vertOverflow="overflow" vert="horz" wrap="square" lIns="0" tIns="0" rIns="0" bIns="0" rtlCol="0" anchor="t">
            <a:spAutoFit/>
          </a:bodyPr>
          <a:lstStyle/>
          <a:p>
            <a:pPr algn="l" defTabSz="283464"/>
            <a:r>
              <a:rPr lang="en-US" sz="1100">
                <a:solidFill>
                  <a:srgbClr val="666666"/>
                </a:solidFill>
                <a:latin typeface="Libre Franklin" pitchFamily="2" charset="77"/>
              </a:rPr>
              <a:t>Real-time rules
&amp; ML models</a:t>
            </a:r>
            <a:endParaRPr lang="bg-BG" sz="1100" dirty="0" err="1">
              <a:solidFill>
                <a:srgbClr val="666666"/>
              </a:solidFill>
              <a:latin typeface="Libre Franklin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6D21DC-7004-4324-8A5B-0DF8C7CE1DA1}"/>
              </a:ext>
            </a:extLst>
          </p:cNvPr>
          <p:cNvSpPr txBox="1"/>
          <p:nvPr/>
        </p:nvSpPr>
        <p:spPr>
          <a:xfrm>
            <a:off x="8128000" y="5562600"/>
            <a:ext cx="2286000" cy="508000"/>
          </a:xfrm>
          <a:prstGeom prst="rect">
            <a:avLst/>
          </a:prstGeom>
          <a:noFill/>
        </p:spPr>
        <p:txBody>
          <a:bodyPr vertOverflow="overflow" vert="horz" wrap="square" lIns="0" tIns="0" rIns="0" bIns="0" rtlCol="0" anchor="t">
            <a:spAutoFit/>
          </a:bodyPr>
          <a:lstStyle/>
          <a:p>
            <a:pPr algn="l" defTabSz="283464"/>
            <a:r>
              <a:rPr lang="en-US" sz="1100">
                <a:solidFill>
                  <a:srgbClr val="666666"/>
                </a:solidFill>
                <a:latin typeface="Libre Franklin" pitchFamily="2" charset="77"/>
              </a:rPr>
              <a:t>Content, offers,
messaging</a:t>
            </a:r>
            <a:endParaRPr lang="bg-BG" sz="1100" dirty="0" err="1">
              <a:solidFill>
                <a:srgbClr val="666666"/>
              </a:solidFill>
              <a:latin typeface="Libre Franklin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310119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763D513-DF43-8820-4E93-45BBB18B00E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199" y="1143000"/>
            <a:ext cx="5588000" cy="5029200"/>
          </a:xfrm>
        </p:spPr>
        <p:txBody>
          <a:bodyPr/>
          <a:lstStyle/>
          <a:p>
            <a:pPr marL="228600" indent="-228600">
              <a:buFont typeface="Arial"/>
              <a:buChar char="•"/>
            </a:pPr>
            <a:r>
              <a:rPr lang="en-US" sz="1400" b="1" dirty="0">
                <a:solidFill>
                  <a:srgbClr val="005CD7"/>
                </a:solidFill>
              </a:rPr>
              <a:t>Real-Time Decisioning</a:t>
            </a:r>
            <a:r>
              <a:rPr lang="en-US" sz="1400" dirty="0"/>
              <a:t> — Continuously evaluates user behavior and adjusts the experience accordingly</a:t>
            </a:r>
          </a:p>
          <a:p>
            <a:pPr marL="228600" indent="-228600">
              <a:buFont typeface="Arial"/>
              <a:buChar char="•"/>
            </a:pPr>
            <a:endParaRPr lang="en-US" sz="1400" dirty="0"/>
          </a:p>
          <a:p>
            <a:pPr marL="228600" indent="-228600">
              <a:buFont typeface="Arial"/>
              <a:buChar char="•"/>
            </a:pPr>
            <a:r>
              <a:rPr lang="en-US" sz="1400" b="1" dirty="0">
                <a:solidFill>
                  <a:srgbClr val="005CD7"/>
                </a:solidFill>
              </a:rPr>
              <a:t>Experimentation</a:t>
            </a:r>
            <a:r>
              <a:rPr lang="en-US" sz="1400" dirty="0"/>
              <a:t> — Run A/B tests and multivariate tests to compare content versions and determine what performs better</a:t>
            </a:r>
          </a:p>
          <a:p>
            <a:pPr marL="228600" indent="-228600">
              <a:buFont typeface="Arial"/>
              <a:buChar char="•"/>
            </a:pPr>
            <a:endParaRPr lang="en-US" sz="1400" dirty="0"/>
          </a:p>
          <a:p>
            <a:pPr marL="228600" indent="-228600">
              <a:buFont typeface="Arial"/>
              <a:buChar char="•"/>
            </a:pPr>
            <a:r>
              <a:rPr lang="en-US" sz="1400" b="1" dirty="0">
                <a:solidFill>
                  <a:srgbClr val="005CD7"/>
                </a:solidFill>
              </a:rPr>
              <a:t>AI-Driven Recommendations</a:t>
            </a:r>
            <a:r>
              <a:rPr lang="en-US" sz="1400" dirty="0"/>
              <a:t> — Algorithms suggest products or content based on user behavior patterns</a:t>
            </a:r>
          </a:p>
          <a:p>
            <a:pPr marL="228600" indent="-228600">
              <a:buFont typeface="Arial"/>
              <a:buChar char="•"/>
            </a:pPr>
            <a:endParaRPr lang="en-US" sz="1400" dirty="0"/>
          </a:p>
          <a:p>
            <a:pPr marL="228600" indent="-228600">
              <a:buFont typeface="Arial"/>
              <a:buChar char="•"/>
            </a:pPr>
            <a:r>
              <a:rPr lang="en-US" sz="1400" b="1" dirty="0">
                <a:solidFill>
                  <a:srgbClr val="005CD7"/>
                </a:solidFill>
              </a:rPr>
              <a:t>Omnichannel Delivery</a:t>
            </a:r>
            <a:r>
              <a:rPr lang="en-US" sz="1400" dirty="0"/>
              <a:t> — Personalization across websites, mobile apps, email campaigns, and other digital touchpoints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8937362-F1C5-EA9B-A766-9BA68EDDC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Features of Sitecore Personalize</a:t>
            </a:r>
          </a:p>
        </p:txBody>
      </p:sp>
      <p:sp>
        <p:nvSpPr>
          <p:cNvPr id="100" name="SessionBar"/>
          <p:cNvSpPr/>
          <p:nvPr/>
        </p:nvSpPr>
        <p:spPr>
          <a:xfrm>
            <a:off x="0" y="0"/>
            <a:ext cx="12192000" cy="254000"/>
          </a:xfrm>
          <a:prstGeom prst="rect">
            <a:avLst/>
          </a:prstGeom>
          <a:solidFill>
            <a:srgbClr val="C8102E"/>
          </a:solidFill>
          <a:ln>
            <a:noFill/>
          </a:ln>
        </p:spPr>
        <p:txBody>
          <a:bodyPr wrap="square" lIns="0" tIns="0" rIns="0" bIns="0" anchor="ctr"/>
          <a:lstStyle/>
          <a:p>
            <a:pPr algn="ctr"/>
            <a:r>
              <a:rPr lang="en-GB" sz="800" dirty="0">
                <a:solidFill>
                  <a:srgbClr val="FFFFFF"/>
                </a:solidFill>
                <a:latin typeface="Libre Franklin" pitchFamily="2" charset="77"/>
              </a:rPr>
              <a:t>Sitecore CDP &amp; Personalize  •  Yonko &amp; Nona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C0F5DE8-9C69-46D2-B8BB-BCBFD5AAB380}"/>
              </a:ext>
            </a:extLst>
          </p:cNvPr>
          <p:cNvSpPr/>
          <p:nvPr/>
        </p:nvSpPr>
        <p:spPr>
          <a:xfrm>
            <a:off x="6477000" y="1397000"/>
            <a:ext cx="2413000" cy="2032000"/>
          </a:xfrm>
          <a:prstGeom prst="roundRect">
            <a:avLst/>
          </a:prstGeom>
          <a:solidFill>
            <a:srgbClr val="005CD7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tIns="91440" bIns="91440" rtlCol="0" anchor="ctr" anchorCtr="0">
            <a:noAutofit/>
          </a:bodyPr>
          <a:lstStyle/>
          <a:p>
            <a:pPr algn="ctr"/>
            <a:r>
              <a:rPr lang="en-US" sz="1600" b="1">
                <a:solidFill>
                  <a:srgbClr val="FFFFFF"/>
                </a:solidFill>
                <a:latin typeface="Libre Franklin" pitchFamily="2" charset="77"/>
              </a:rPr>
              <a:t>1
Real-Time
Decisioning</a:t>
            </a:r>
            <a:endParaRPr lang="bg-BG" sz="1600" b="1" dirty="0" err="1">
              <a:solidFill>
                <a:srgbClr val="FFFFFF"/>
              </a:solidFill>
              <a:latin typeface="Libre Franklin" pitchFamily="2" charset="77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3A97976-C8AB-4FF6-BFF0-C5EBDE824038}"/>
              </a:ext>
            </a:extLst>
          </p:cNvPr>
          <p:cNvSpPr/>
          <p:nvPr/>
        </p:nvSpPr>
        <p:spPr>
          <a:xfrm>
            <a:off x="9144000" y="1397000"/>
            <a:ext cx="2413000" cy="2032000"/>
          </a:xfrm>
          <a:prstGeom prst="roundRect">
            <a:avLst/>
          </a:prstGeom>
          <a:solidFill>
            <a:srgbClr val="C8102E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tIns="91440" bIns="91440" rtlCol="0" anchor="ctr" anchorCtr="0">
            <a:noAutofit/>
          </a:bodyPr>
          <a:lstStyle/>
          <a:p>
            <a:pPr algn="ctr"/>
            <a:r>
              <a:rPr lang="en-US" sz="1600" b="1">
                <a:solidFill>
                  <a:srgbClr val="FFFFFF"/>
                </a:solidFill>
                <a:latin typeface="Libre Franklin" pitchFamily="2" charset="77"/>
              </a:rPr>
              <a:t>2
A/B
Testing</a:t>
            </a:r>
            <a:endParaRPr lang="bg-BG" sz="1600" b="1" dirty="0" err="1">
              <a:solidFill>
                <a:srgbClr val="FFFFFF"/>
              </a:solidFill>
              <a:latin typeface="Libre Franklin" pitchFamily="2" charset="77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CDDBBFA-B83F-4475-B053-287085723949}"/>
              </a:ext>
            </a:extLst>
          </p:cNvPr>
          <p:cNvSpPr/>
          <p:nvPr/>
        </p:nvSpPr>
        <p:spPr>
          <a:xfrm>
            <a:off x="6477000" y="3683000"/>
            <a:ext cx="2413000" cy="2032000"/>
          </a:xfrm>
          <a:prstGeom prst="roundRect">
            <a:avLst/>
          </a:prstGeom>
          <a:solidFill>
            <a:srgbClr val="7B2D8E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tIns="91440" bIns="91440" rtlCol="0" anchor="ctr" anchorCtr="0">
            <a:noAutofit/>
          </a:bodyPr>
          <a:lstStyle/>
          <a:p>
            <a:pPr algn="ctr"/>
            <a:r>
              <a:rPr lang="en-US" sz="1600" b="1">
                <a:solidFill>
                  <a:srgbClr val="FFFFFF"/>
                </a:solidFill>
                <a:latin typeface="Libre Franklin" pitchFamily="2" charset="77"/>
              </a:rPr>
              <a:t>3
AI-Driven
Insights</a:t>
            </a:r>
            <a:endParaRPr lang="bg-BG" sz="1600" b="1" dirty="0" err="1">
              <a:solidFill>
                <a:srgbClr val="FFFFFF"/>
              </a:solidFill>
              <a:latin typeface="Libre Franklin" pitchFamily="2" charset="77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A0B83DE-11E8-46FC-9CAC-CFCEB69CE7F4}"/>
              </a:ext>
            </a:extLst>
          </p:cNvPr>
          <p:cNvSpPr/>
          <p:nvPr/>
        </p:nvSpPr>
        <p:spPr>
          <a:xfrm>
            <a:off x="9144000" y="3683000"/>
            <a:ext cx="2413000" cy="2032000"/>
          </a:xfrm>
          <a:prstGeom prst="roundRect">
            <a:avLst/>
          </a:prstGeom>
          <a:solidFill>
            <a:srgbClr val="005CD7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tIns="91440" bIns="91440" rtlCol="0" anchor="ctr" anchorCtr="0">
            <a:noAutofit/>
          </a:bodyPr>
          <a:lstStyle/>
          <a:p>
            <a:pPr algn="ctr"/>
            <a:r>
              <a:rPr lang="en-US" sz="1600" b="1">
                <a:solidFill>
                  <a:srgbClr val="FFFFFF"/>
                </a:solidFill>
                <a:latin typeface="Libre Franklin" pitchFamily="2" charset="77"/>
              </a:rPr>
              <a:t>4
Omnichannel
Delivery</a:t>
            </a:r>
            <a:endParaRPr lang="bg-BG" sz="1600" b="1" dirty="0" err="1">
              <a:solidFill>
                <a:srgbClr val="FFFFFF"/>
              </a:solidFill>
              <a:latin typeface="Libre Franklin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585262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9C04064-5B41-59F4-97ED-D150F4ED36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199" y="1143000"/>
            <a:ext cx="5588000" cy="5029200"/>
          </a:xfrm>
        </p:spPr>
        <p:txBody>
          <a:bodyPr/>
          <a:lstStyle/>
          <a:p>
            <a:pPr marL="228600" indent="-228600">
              <a:buFont typeface="Arial"/>
              <a:buChar char="•"/>
            </a:pPr>
            <a:r>
              <a:rPr lang="en-US" sz="1400" b="1" dirty="0">
                <a:solidFill>
                  <a:srgbClr val="005CD7"/>
                </a:solidFill>
              </a:rPr>
              <a:t>Product Recommendations</a:t>
            </a:r>
            <a:r>
              <a:rPr lang="en-US" sz="1400" dirty="0"/>
              <a:t> — Suggest relevant products based on browsing and purchase history</a:t>
            </a:r>
          </a:p>
          <a:p>
            <a:pPr marL="228600" indent="-228600">
              <a:buFont typeface="Arial"/>
              <a:buChar char="•"/>
            </a:pPr>
            <a:endParaRPr lang="en-US" sz="1400" dirty="0"/>
          </a:p>
          <a:p>
            <a:pPr marL="228600" indent="-228600">
              <a:buFont typeface="Arial"/>
              <a:buChar char="•"/>
            </a:pPr>
            <a:r>
              <a:rPr lang="en-US" sz="1400" b="1" dirty="0">
                <a:solidFill>
                  <a:srgbClr val="005CD7"/>
                </a:solidFill>
              </a:rPr>
              <a:t>Personalized Homepage Content</a:t>
            </a:r>
            <a:r>
              <a:rPr lang="en-US" sz="1400" dirty="0"/>
              <a:t> — Different banners, promotions, and messaging per user based on interests and behavior</a:t>
            </a:r>
          </a:p>
          <a:p>
            <a:pPr marL="228600" indent="-228600">
              <a:buFont typeface="Arial"/>
              <a:buChar char="•"/>
            </a:pPr>
            <a:endParaRPr lang="en-US" sz="1400" dirty="0"/>
          </a:p>
          <a:p>
            <a:pPr marL="228600" indent="-228600">
              <a:buFont typeface="Arial"/>
              <a:buChar char="•"/>
            </a:pPr>
            <a:r>
              <a:rPr lang="en-US" sz="1400" b="1" dirty="0">
                <a:solidFill>
                  <a:srgbClr val="005CD7"/>
                </a:solidFill>
              </a:rPr>
              <a:t>Cart Abandonment Recovery</a:t>
            </a:r>
            <a:r>
              <a:rPr lang="en-US" sz="1400" dirty="0"/>
              <a:t> — Trigger reminders or incentives when users leave without completing a purchase</a:t>
            </a:r>
          </a:p>
          <a:p>
            <a:pPr marL="228600" indent="-228600">
              <a:buFont typeface="Arial"/>
              <a:buChar char="•"/>
            </a:pPr>
            <a:endParaRPr lang="en-US" sz="1400" dirty="0"/>
          </a:p>
          <a:p>
            <a:pPr marL="228600" indent="-228600">
              <a:buFont typeface="Arial"/>
              <a:buChar char="•"/>
            </a:pPr>
            <a:r>
              <a:rPr lang="en-US" sz="1400" b="1" dirty="0">
                <a:solidFill>
                  <a:srgbClr val="005CD7"/>
                </a:solidFill>
              </a:rPr>
              <a:t>Targeted Promotions</a:t>
            </a:r>
            <a:r>
              <a:rPr lang="en-US" sz="1400" dirty="0"/>
              <a:t> — Offer specific discounts or deals to selected audiences, increasing conversion likelihood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0AADAA6-9F7B-C6F0-5388-22A8AADC9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Cases for Personalization</a:t>
            </a:r>
          </a:p>
        </p:txBody>
      </p:sp>
      <p:sp>
        <p:nvSpPr>
          <p:cNvPr id="100" name="SessionBar"/>
          <p:cNvSpPr/>
          <p:nvPr/>
        </p:nvSpPr>
        <p:spPr>
          <a:xfrm>
            <a:off x="0" y="0"/>
            <a:ext cx="12192000" cy="254000"/>
          </a:xfrm>
          <a:prstGeom prst="rect">
            <a:avLst/>
          </a:prstGeom>
          <a:solidFill>
            <a:srgbClr val="C8102E"/>
          </a:solidFill>
          <a:ln>
            <a:noFill/>
          </a:ln>
        </p:spPr>
        <p:txBody>
          <a:bodyPr wrap="square" lIns="0" tIns="0" rIns="0" bIns="0" anchor="ctr"/>
          <a:lstStyle/>
          <a:p>
            <a:pPr algn="ctr"/>
            <a:r>
              <a:rPr lang="en-GB" sz="800" dirty="0">
                <a:solidFill>
                  <a:srgbClr val="FFFFFF"/>
                </a:solidFill>
                <a:latin typeface="Libre Franklin" pitchFamily="2" charset="77"/>
              </a:rPr>
              <a:t>Sitecore CDP &amp; Personalize  •  Yonko &amp; Nona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6F3FA7-6C76-4F93-B33D-FC62463DEA22}"/>
              </a:ext>
            </a:extLst>
          </p:cNvPr>
          <p:cNvSpPr/>
          <p:nvPr/>
        </p:nvSpPr>
        <p:spPr>
          <a:xfrm>
            <a:off x="6350000" y="1333500"/>
            <a:ext cx="101600" cy="1016000"/>
          </a:xfrm>
          <a:prstGeom prst="rect">
            <a:avLst/>
          </a:prstGeom>
          <a:solidFill>
            <a:srgbClr val="005CD7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tIns="91440" bIns="91440" rtlCol="0" anchor="t"/>
          <a:lstStyle/>
          <a:p>
            <a:pPr algn="ctr"/>
            <a:endParaRPr lang="bg-BG" sz="1400" dirty="0" err="1">
              <a:latin typeface="Libre Franklin" pitchFamily="2" charset="77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1E3BAE6-3B09-4EDF-8527-E9D5EF6876E8}"/>
              </a:ext>
            </a:extLst>
          </p:cNvPr>
          <p:cNvSpPr/>
          <p:nvPr/>
        </p:nvSpPr>
        <p:spPr>
          <a:xfrm>
            <a:off x="6502400" y="1333500"/>
            <a:ext cx="5181600" cy="1016000"/>
          </a:xfrm>
          <a:prstGeom prst="roundRect">
            <a:avLst/>
          </a:prstGeom>
          <a:solidFill>
            <a:srgbClr val="F0F0F0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tIns="91440" bIns="91440" rtlCol="0" anchor="ctr" anchorCtr="0">
            <a:noAutofit/>
          </a:bodyPr>
          <a:lstStyle/>
          <a:p>
            <a:pPr algn="ctr"/>
            <a:r>
              <a:rPr lang="en-US" sz="1600" b="1">
                <a:solidFill>
                  <a:srgbClr val="333333"/>
                </a:solidFill>
                <a:latin typeface="Libre Franklin" pitchFamily="2" charset="77"/>
              </a:rPr>
              <a:t>Product Recommendations</a:t>
            </a:r>
            <a:endParaRPr lang="bg-BG" sz="1600" b="1" dirty="0" err="1">
              <a:solidFill>
                <a:srgbClr val="333333"/>
              </a:solidFill>
              <a:latin typeface="Libre Franklin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8FE412-3EC6-48A2-B34E-424FDA362692}"/>
              </a:ext>
            </a:extLst>
          </p:cNvPr>
          <p:cNvSpPr/>
          <p:nvPr/>
        </p:nvSpPr>
        <p:spPr>
          <a:xfrm>
            <a:off x="6350000" y="2540000"/>
            <a:ext cx="101600" cy="1016000"/>
          </a:xfrm>
          <a:prstGeom prst="rect">
            <a:avLst/>
          </a:prstGeom>
          <a:solidFill>
            <a:srgbClr val="C8102E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tIns="91440" bIns="91440" rtlCol="0" anchor="t"/>
          <a:lstStyle/>
          <a:p>
            <a:pPr algn="ctr"/>
            <a:endParaRPr lang="bg-BG" sz="1400" dirty="0" err="1">
              <a:latin typeface="Libre Franklin" pitchFamily="2" charset="77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3F04C40-4471-4877-AF42-7FF3C781B878}"/>
              </a:ext>
            </a:extLst>
          </p:cNvPr>
          <p:cNvSpPr/>
          <p:nvPr/>
        </p:nvSpPr>
        <p:spPr>
          <a:xfrm>
            <a:off x="6502400" y="2540000"/>
            <a:ext cx="5181600" cy="1016000"/>
          </a:xfrm>
          <a:prstGeom prst="roundRect">
            <a:avLst/>
          </a:prstGeom>
          <a:solidFill>
            <a:srgbClr val="F0F0F0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tIns="91440" bIns="91440" rtlCol="0" anchor="ctr" anchorCtr="0">
            <a:noAutofit/>
          </a:bodyPr>
          <a:lstStyle/>
          <a:p>
            <a:pPr algn="ctr"/>
            <a:r>
              <a:rPr lang="en-US" sz="1600" b="1">
                <a:solidFill>
                  <a:srgbClr val="333333"/>
                </a:solidFill>
                <a:latin typeface="Libre Franklin" pitchFamily="2" charset="77"/>
              </a:rPr>
              <a:t>Personalized Homepage</a:t>
            </a:r>
            <a:endParaRPr lang="bg-BG" sz="1600" b="1" dirty="0" err="1">
              <a:solidFill>
                <a:srgbClr val="333333"/>
              </a:solidFill>
              <a:latin typeface="Libre Franklin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FEA979-C5FF-49F4-B574-47B9518468F3}"/>
              </a:ext>
            </a:extLst>
          </p:cNvPr>
          <p:cNvSpPr/>
          <p:nvPr/>
        </p:nvSpPr>
        <p:spPr>
          <a:xfrm>
            <a:off x="6350000" y="3746500"/>
            <a:ext cx="101600" cy="1016000"/>
          </a:xfrm>
          <a:prstGeom prst="rect">
            <a:avLst/>
          </a:prstGeom>
          <a:solidFill>
            <a:srgbClr val="7B2D8E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tIns="91440" bIns="91440" rtlCol="0" anchor="t"/>
          <a:lstStyle/>
          <a:p>
            <a:pPr algn="ctr"/>
            <a:endParaRPr lang="bg-BG" sz="1400" dirty="0" err="1">
              <a:latin typeface="Libre Franklin" pitchFamily="2" charset="77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E376AEE-CEC0-4929-99E5-611AD3E8B457}"/>
              </a:ext>
            </a:extLst>
          </p:cNvPr>
          <p:cNvSpPr/>
          <p:nvPr/>
        </p:nvSpPr>
        <p:spPr>
          <a:xfrm>
            <a:off x="6502400" y="3746500"/>
            <a:ext cx="5181600" cy="1016000"/>
          </a:xfrm>
          <a:prstGeom prst="roundRect">
            <a:avLst/>
          </a:prstGeom>
          <a:solidFill>
            <a:srgbClr val="F0F0F0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tIns="91440" bIns="91440" rtlCol="0" anchor="ctr" anchorCtr="0">
            <a:noAutofit/>
          </a:bodyPr>
          <a:lstStyle/>
          <a:p>
            <a:pPr algn="ctr"/>
            <a:r>
              <a:rPr lang="en-US" sz="1600" b="1">
                <a:solidFill>
                  <a:srgbClr val="333333"/>
                </a:solidFill>
                <a:latin typeface="Libre Franklin" pitchFamily="2" charset="77"/>
              </a:rPr>
              <a:t>Cart Abandonment Recovery</a:t>
            </a:r>
            <a:endParaRPr lang="bg-BG" sz="1600" b="1" dirty="0" err="1">
              <a:solidFill>
                <a:srgbClr val="333333"/>
              </a:solidFill>
              <a:latin typeface="Libre Franklin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070BB9-97F9-469A-AA47-1B5A83AAD7DA}"/>
              </a:ext>
            </a:extLst>
          </p:cNvPr>
          <p:cNvSpPr/>
          <p:nvPr/>
        </p:nvSpPr>
        <p:spPr>
          <a:xfrm>
            <a:off x="6350000" y="4953000"/>
            <a:ext cx="101600" cy="1016000"/>
          </a:xfrm>
          <a:prstGeom prst="rect">
            <a:avLst/>
          </a:prstGeom>
          <a:solidFill>
            <a:srgbClr val="005CD7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tIns="91440" bIns="91440" rtlCol="0" anchor="t"/>
          <a:lstStyle/>
          <a:p>
            <a:pPr algn="ctr"/>
            <a:endParaRPr lang="bg-BG" sz="1400" dirty="0" err="1">
              <a:latin typeface="Libre Franklin" pitchFamily="2" charset="77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01BC1F-1A66-45F2-976C-D1D9A359095C}"/>
              </a:ext>
            </a:extLst>
          </p:cNvPr>
          <p:cNvSpPr/>
          <p:nvPr/>
        </p:nvSpPr>
        <p:spPr>
          <a:xfrm>
            <a:off x="6502400" y="4953000"/>
            <a:ext cx="5181600" cy="1016000"/>
          </a:xfrm>
          <a:prstGeom prst="roundRect">
            <a:avLst/>
          </a:prstGeom>
          <a:solidFill>
            <a:srgbClr val="F0F0F0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tIns="91440" bIns="91440" rtlCol="0" anchor="ctr" anchorCtr="0">
            <a:noAutofit/>
          </a:bodyPr>
          <a:lstStyle/>
          <a:p>
            <a:pPr algn="ctr"/>
            <a:r>
              <a:rPr lang="en-US" sz="1600" b="1">
                <a:solidFill>
                  <a:srgbClr val="333333"/>
                </a:solidFill>
                <a:latin typeface="Libre Franklin" pitchFamily="2" charset="77"/>
              </a:rPr>
              <a:t>Targeted Promotions</a:t>
            </a:r>
            <a:endParaRPr lang="bg-BG" sz="1600" b="1" dirty="0" err="1">
              <a:solidFill>
                <a:srgbClr val="333333"/>
              </a:solidFill>
              <a:latin typeface="Libre Franklin" pitchFamily="2" charset="77"/>
            </a:endParaRPr>
          </a:p>
        </p:txBody>
      </p:sp>
      <p:pic>
        <p:nvPicPr>
          <p:cNvPr id="101" name="Graphic 101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049000" y="1435100"/>
            <a:ext cx="457200" cy="457200"/>
          </a:xfrm>
          <a:prstGeom prst="rect">
            <a:avLst/>
          </a:prstGeom>
        </p:spPr>
      </p:pic>
      <p:pic>
        <p:nvPicPr>
          <p:cNvPr id="102" name="Graphic 102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49000" y="2641600"/>
            <a:ext cx="457200" cy="457200"/>
          </a:xfrm>
          <a:prstGeom prst="rect">
            <a:avLst/>
          </a:prstGeom>
        </p:spPr>
      </p:pic>
      <p:pic>
        <p:nvPicPr>
          <p:cNvPr id="103" name="Graphic 103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49000" y="3848100"/>
            <a:ext cx="457200" cy="457200"/>
          </a:xfrm>
          <a:prstGeom prst="rect">
            <a:avLst/>
          </a:prstGeom>
        </p:spPr>
      </p:pic>
      <p:pic>
        <p:nvPicPr>
          <p:cNvPr id="104" name="Graphic 104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9000" y="50546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4366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420E6-48EC-722F-0661-C346B9620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150628-4C93-FD6C-44BA-4F926D6EA97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CDP + Personalize Working Together</a:t>
            </a:r>
          </a:p>
        </p:txBody>
      </p:sp>
    </p:spTree>
    <p:extLst>
      <p:ext uri="{BB962C8B-B14F-4D97-AF65-F5344CB8AC3E}">
        <p14:creationId xmlns:p14="http://schemas.microsoft.com/office/powerpoint/2010/main" val="2074192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0B75C-4587-B19D-1DFE-31A2266EB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 Pillars, Four Platforms: A Practical Comparison of Sitecore AI and Its Main Competitors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74110C-5DF2-AEE4-72C5-AC8C3994B64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Rodrigo Peplau — Head of Arke Brazil  |  Jose Neto — Solutions Architect, Arke</a:t>
            </a:r>
          </a:p>
        </p:txBody>
      </p:sp>
    </p:spTree>
    <p:extLst>
      <p:ext uri="{BB962C8B-B14F-4D97-AF65-F5344CB8AC3E}">
        <p14:creationId xmlns:p14="http://schemas.microsoft.com/office/powerpoint/2010/main" val="10956478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2F7E7A-1C3B-0576-F755-B6E3D9CAD2A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" y="1143000"/>
            <a:ext cx="5080000" cy="5029200"/>
          </a:xfrm>
        </p:spPr>
        <p:txBody>
          <a:bodyPr/>
          <a:lstStyle/>
          <a:p>
            <a:pPr marL="0" indent="0">
              <a:buNone/>
            </a:pPr>
            <a:r>
              <a:rPr lang="en-US" sz="1400" dirty="0"/>
              <a:t>Think of CDP as the </a:t>
            </a:r>
            <a:r>
              <a:rPr lang="en-US" sz="1400" b="1" dirty="0">
                <a:solidFill>
                  <a:srgbClr val="005CD7"/>
                </a:solidFill>
              </a:rPr>
              <a:t>data layer</a:t>
            </a:r>
            <a:r>
              <a:rPr lang="en-US" sz="1400" dirty="0"/>
              <a:t> and Personalize as the </a:t>
            </a:r>
            <a:r>
              <a:rPr lang="en-US" sz="1400" b="1" dirty="0">
                <a:solidFill>
                  <a:srgbClr val="005CD7"/>
                </a:solidFill>
              </a:rPr>
              <a:t>execution layer</a:t>
            </a:r>
            <a:r>
              <a:rPr lang="en-US" sz="1400" dirty="0"/>
              <a:t>.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600" b="1" dirty="0">
                <a:solidFill>
                  <a:srgbClr val="C8102E"/>
                </a:solidFill>
              </a:rPr>
              <a:t>Three-Step Process</a:t>
            </a:r>
          </a:p>
          <a:p>
            <a:pPr marL="0" indent="0">
              <a:buNone/>
            </a:pPr>
            <a:endParaRPr lang="en-US" sz="800" dirty="0"/>
          </a:p>
          <a:p>
            <a:pPr marL="228600" indent="-228600">
              <a:buFont typeface="Arial"/>
              <a:buChar char="•"/>
            </a:pPr>
            <a:r>
              <a:rPr lang="en-US" sz="1400" b="1" dirty="0">
                <a:solidFill>
                  <a:srgbClr val="005CD7"/>
                </a:solidFill>
              </a:rPr>
              <a:t>Step 1: Collect</a:t>
            </a:r>
            <a:r>
              <a:rPr lang="en-US" sz="1400" dirty="0"/>
              <a:t> — Data is gathered from various sources and unified in CDP</a:t>
            </a:r>
          </a:p>
          <a:p>
            <a:pPr marL="228600" indent="-228600">
              <a:buFont typeface="Arial"/>
              <a:buChar char="•"/>
            </a:pPr>
            <a:endParaRPr lang="en-US" sz="1400" dirty="0"/>
          </a:p>
          <a:p>
            <a:pPr marL="228600" indent="-228600">
              <a:buFont typeface="Arial"/>
              <a:buChar char="•"/>
            </a:pPr>
            <a:r>
              <a:rPr lang="en-US" sz="1400" b="1" dirty="0">
                <a:solidFill>
                  <a:srgbClr val="005CD7"/>
                </a:solidFill>
              </a:rPr>
              <a:t>Step 2: Profile</a:t>
            </a:r>
            <a:r>
              <a:rPr lang="en-US" sz="1400" dirty="0"/>
              <a:t> — A customer profile is created and continuously updated</a:t>
            </a:r>
          </a:p>
          <a:p>
            <a:pPr marL="228600" indent="-228600">
              <a:buFont typeface="Arial"/>
              <a:buChar char="•"/>
            </a:pPr>
            <a:endParaRPr lang="en-US" sz="1400" dirty="0"/>
          </a:p>
          <a:p>
            <a:pPr marL="228600" indent="-228600">
              <a:buFont typeface="Arial"/>
              <a:buChar char="•"/>
            </a:pPr>
            <a:r>
              <a:rPr lang="en-US" sz="1400" b="1" dirty="0">
                <a:solidFill>
                  <a:srgbClr val="005CD7"/>
                </a:solidFill>
              </a:rPr>
              <a:t>Step 3: Personalize</a:t>
            </a:r>
            <a:r>
              <a:rPr lang="en-US" sz="1400" dirty="0"/>
              <a:t> — Personalize uses the profile to trigger relevant experiences in real time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400" dirty="0"/>
              <a:t>This integration enables truly </a:t>
            </a:r>
            <a:r>
              <a:rPr lang="en-US" sz="1400" b="1" dirty="0">
                <a:solidFill>
                  <a:srgbClr val="005CD7"/>
                </a:solidFill>
              </a:rPr>
              <a:t>data-driven personalization</a:t>
            </a:r>
            <a:r>
              <a:rPr lang="en-US" sz="1400" dirty="0"/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1671DF-3B20-9E78-A991-A1A7872C9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CDP + Personalize Integration</a:t>
            </a:r>
          </a:p>
        </p:txBody>
      </p:sp>
      <p:sp>
        <p:nvSpPr>
          <p:cNvPr id="100" name="SessionBar"/>
          <p:cNvSpPr/>
          <p:nvPr/>
        </p:nvSpPr>
        <p:spPr>
          <a:xfrm>
            <a:off x="0" y="0"/>
            <a:ext cx="12192000" cy="254000"/>
          </a:xfrm>
          <a:prstGeom prst="rect">
            <a:avLst/>
          </a:prstGeom>
          <a:solidFill>
            <a:srgbClr val="C8102E"/>
          </a:solidFill>
          <a:ln>
            <a:noFill/>
          </a:ln>
        </p:spPr>
        <p:txBody>
          <a:bodyPr wrap="square" lIns="0" tIns="0" rIns="0" bIns="0" anchor="ctr"/>
          <a:lstStyle/>
          <a:p>
            <a:pPr algn="ctr"/>
            <a:r>
              <a:rPr lang="en-GB" sz="800" dirty="0">
                <a:solidFill>
                  <a:srgbClr val="FFFFFF"/>
                </a:solidFill>
                <a:latin typeface="Libre Franklin" pitchFamily="2" charset="77"/>
              </a:rPr>
              <a:t>Sitecore CDP &amp; Personalize  •  Yonko &amp; Nona</a:t>
            </a:r>
          </a:p>
        </p:txBody>
      </p:sp>
      <p:sp>
        <p:nvSpPr>
          <p:cNvPr id="500" name="FlowStep1"/>
          <p:cNvSpPr/>
          <p:nvPr/>
        </p:nvSpPr>
        <p:spPr>
          <a:xfrm>
            <a:off x="7048500" y="1397000"/>
            <a:ext cx="4699000" cy="1397000"/>
          </a:xfrm>
          <a:prstGeom prst="roundRect">
            <a:avLst>
              <a:gd name="adj" fmla="val 8000"/>
            </a:avLst>
          </a:prstGeom>
          <a:solidFill>
            <a:srgbClr val="005CD7"/>
          </a:solidFill>
          <a:ln w="0">
            <a:noFill/>
          </a:ln>
        </p:spPr>
        <p:txBody>
          <a:bodyPr wrap="square" lIns="91440" tIns="45720" rIns="91440" bIns="45720" anchor="ctr"/>
          <a:lstStyle/>
          <a:p>
            <a:pPr algn="ctr">
              <a:buNone/>
            </a:pPr>
            <a:r>
              <a:rPr lang="en-US" sz="2000" b="1" dirty="0">
                <a:solidFill>
                  <a:srgbClr val="FFFFFF"/>
                </a:solidFill>
              </a:rPr>
              <a:t>Step 1: COLLECT</a:t>
            </a:r>
          </a:p>
          <a:p>
            <a:pPr algn="ctr">
              <a:buNone/>
            </a:pPr>
            <a:r>
              <a:rPr lang="en-US" sz="1400" dirty="0">
                <a:solidFill>
                  <a:srgbClr val="FFFFFF"/>
                </a:solidFill>
              </a:rPr>
              <a:t>CDP Data Layer</a:t>
            </a:r>
          </a:p>
        </p:txBody>
      </p:sp>
      <p:sp>
        <p:nvSpPr>
          <p:cNvPr id="505" name="FlowArrow1"/>
          <p:cNvSpPr/>
          <p:nvPr/>
        </p:nvSpPr>
        <p:spPr>
          <a:xfrm>
            <a:off x="9207500" y="2895600"/>
            <a:ext cx="381000" cy="533400"/>
          </a:xfrm>
          <a:prstGeom prst="downArrow">
            <a:avLst/>
          </a:prstGeom>
          <a:solidFill>
            <a:srgbClr val="999999"/>
          </a:solidFill>
          <a:ln w="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10" name="FlowStep2"/>
          <p:cNvSpPr/>
          <p:nvPr/>
        </p:nvSpPr>
        <p:spPr>
          <a:xfrm>
            <a:off x="7048500" y="3429000"/>
            <a:ext cx="4699000" cy="1397000"/>
          </a:xfrm>
          <a:prstGeom prst="roundRect">
            <a:avLst>
              <a:gd name="adj" fmla="val 8000"/>
            </a:avLst>
          </a:prstGeom>
          <a:solidFill>
            <a:srgbClr val="7B2D8E"/>
          </a:solidFill>
          <a:ln w="0">
            <a:noFill/>
          </a:ln>
        </p:spPr>
        <p:txBody>
          <a:bodyPr wrap="square" lIns="91440" tIns="45720" rIns="91440" bIns="45720" anchor="ctr"/>
          <a:lstStyle/>
          <a:p>
            <a:pPr algn="ctr">
              <a:buNone/>
            </a:pPr>
            <a:r>
              <a:rPr lang="en-US" sz="2000" b="1" dirty="0">
                <a:solidFill>
                  <a:srgbClr val="FFFFFF"/>
                </a:solidFill>
              </a:rPr>
              <a:t>Step 2: PROFILE</a:t>
            </a:r>
          </a:p>
          <a:p>
            <a:pPr algn="ctr">
              <a:buNone/>
            </a:pPr>
            <a:r>
              <a:rPr lang="en-US" sz="1400" dirty="0">
                <a:solidFill>
                  <a:srgbClr val="FFFFFF"/>
                </a:solidFill>
              </a:rPr>
              <a:t>Unified Customer Profile</a:t>
            </a:r>
          </a:p>
        </p:txBody>
      </p:sp>
      <p:sp>
        <p:nvSpPr>
          <p:cNvPr id="515" name="FlowArrow2"/>
          <p:cNvSpPr/>
          <p:nvPr/>
        </p:nvSpPr>
        <p:spPr>
          <a:xfrm>
            <a:off x="9207500" y="4927600"/>
            <a:ext cx="381000" cy="533400"/>
          </a:xfrm>
          <a:prstGeom prst="downArrow">
            <a:avLst/>
          </a:prstGeom>
          <a:solidFill>
            <a:srgbClr val="999999"/>
          </a:solidFill>
          <a:ln w="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20" name="FlowStep3"/>
          <p:cNvSpPr/>
          <p:nvPr/>
        </p:nvSpPr>
        <p:spPr>
          <a:xfrm>
            <a:off x="7048500" y="5461000"/>
            <a:ext cx="4699000" cy="1397000"/>
          </a:xfrm>
          <a:prstGeom prst="roundRect">
            <a:avLst>
              <a:gd name="adj" fmla="val 8000"/>
            </a:avLst>
          </a:prstGeom>
          <a:solidFill>
            <a:srgbClr val="C8102E"/>
          </a:solidFill>
          <a:ln w="0">
            <a:noFill/>
          </a:ln>
        </p:spPr>
        <p:txBody>
          <a:bodyPr wrap="square" lIns="91440" tIns="45720" rIns="91440" bIns="45720" anchor="ctr"/>
          <a:lstStyle/>
          <a:p>
            <a:pPr algn="ctr">
              <a:buNone/>
            </a:pPr>
            <a:r>
              <a:rPr lang="en-US" sz="2000" b="1" dirty="0">
                <a:solidFill>
                  <a:srgbClr val="FFFFFF"/>
                </a:solidFill>
              </a:rPr>
              <a:t>Step 3: PERSONALIZE</a:t>
            </a:r>
          </a:p>
          <a:p>
            <a:pPr algn="ctr">
              <a:buNone/>
            </a:pPr>
            <a:r>
              <a:rPr lang="en-US" sz="1400" dirty="0">
                <a:solidFill>
                  <a:srgbClr val="FFFFFF"/>
                </a:solidFill>
              </a:rPr>
              <a:t>Execution Layer</a:t>
            </a:r>
          </a:p>
        </p:txBody>
      </p:sp>
    </p:spTree>
    <p:extLst>
      <p:ext uri="{BB962C8B-B14F-4D97-AF65-F5344CB8AC3E}">
        <p14:creationId xmlns:p14="http://schemas.microsoft.com/office/powerpoint/2010/main" val="42031097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AC90AA3-5F54-ED40-7E6B-D8CD4EC6345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199" y="1143000"/>
            <a:ext cx="11274551" cy="2286000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>
                <a:solidFill>
                  <a:srgbClr val="C8102E"/>
                </a:solidFill>
              </a:rPr>
              <a:t>First Visit</a:t>
            </a:r>
          </a:p>
          <a:p>
            <a:pPr marL="228600" indent="-228600">
              <a:buFont typeface="Arial"/>
              <a:buChar char="•"/>
            </a:pPr>
            <a:r>
              <a:rPr lang="en-US" sz="1400" dirty="0"/>
              <a:t>User visits the website — CDP starts tracking pages viewed and products browsed</a:t>
            </a:r>
          </a:p>
          <a:p>
            <a:pPr marL="228600" indent="-228600">
              <a:buFont typeface="Arial"/>
              <a:buChar char="•"/>
            </a:pPr>
            <a:r>
              <a:rPr lang="en-US" sz="1400" dirty="0"/>
              <a:t>Behavior is added to the user profile in real time</a:t>
            </a:r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sz="1600" b="1" dirty="0">
                <a:solidFill>
                  <a:srgbClr val="C8102E"/>
                </a:solidFill>
              </a:rPr>
              <a:t>Personalize Activates</a:t>
            </a:r>
          </a:p>
          <a:p>
            <a:pPr marL="228600" indent="-228600">
              <a:buFont typeface="Arial"/>
              <a:buChar char="•"/>
            </a:pPr>
            <a:r>
              <a:rPr lang="en-US" sz="1400" dirty="0"/>
              <a:t>Shows related products, highlights specific promotions, or adjusts content layout</a:t>
            </a:r>
          </a:p>
          <a:p>
            <a:pPr marL="228600" indent="-228600">
              <a:buFont typeface="Arial"/>
              <a:buChar char="•"/>
            </a:pPr>
            <a:r>
              <a:rPr lang="en-US" sz="1400" dirty="0"/>
              <a:t>Decisions based on live behavioral signals, not static rules</a:t>
            </a:r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sz="1600" b="1" dirty="0">
                <a:solidFill>
                  <a:srgbClr val="C8102E"/>
                </a:solidFill>
              </a:rPr>
              <a:t>Return Visit</a:t>
            </a:r>
          </a:p>
          <a:p>
            <a:pPr marL="228600" indent="-228600">
              <a:buFont typeface="Arial"/>
              <a:buChar char="•"/>
            </a:pPr>
            <a:r>
              <a:rPr lang="en-US" sz="1400" dirty="0"/>
              <a:t>The system remembers previous interactions and continues personalizing</a:t>
            </a:r>
          </a:p>
          <a:p>
            <a:pPr marL="228600" indent="-228600">
              <a:buFont typeface="Arial"/>
              <a:buChar char="•"/>
            </a:pPr>
            <a:r>
              <a:rPr lang="en-US" sz="1400" dirty="0"/>
              <a:t>Over time, the experience becomes more relevant — a smoother, more engaging journey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72AF6B9-8427-A0FD-6C73-AD87C3843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Real-Time Customer Journey Example</a:t>
            </a:r>
          </a:p>
        </p:txBody>
      </p:sp>
      <p:sp>
        <p:nvSpPr>
          <p:cNvPr id="100" name="SessionBar"/>
          <p:cNvSpPr/>
          <p:nvPr/>
        </p:nvSpPr>
        <p:spPr>
          <a:xfrm>
            <a:off x="0" y="0"/>
            <a:ext cx="12192000" cy="254000"/>
          </a:xfrm>
          <a:prstGeom prst="rect">
            <a:avLst/>
          </a:prstGeom>
          <a:solidFill>
            <a:srgbClr val="C8102E"/>
          </a:solidFill>
          <a:ln>
            <a:noFill/>
          </a:ln>
        </p:spPr>
        <p:txBody>
          <a:bodyPr wrap="square" lIns="0" tIns="0" rIns="0" bIns="0" anchor="ctr"/>
          <a:lstStyle/>
          <a:p>
            <a:pPr algn="ctr"/>
            <a:r>
              <a:rPr lang="en-GB" sz="800" dirty="0">
                <a:solidFill>
                  <a:srgbClr val="FFFFFF"/>
                </a:solidFill>
                <a:latin typeface="Libre Franklin" pitchFamily="2" charset="77"/>
              </a:rPr>
              <a:t>Sitecore CDP &amp; Personalize  •  Yonko &amp; Nona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936D52-F461-49FB-87C2-70A62FA20828}"/>
              </a:ext>
            </a:extLst>
          </p:cNvPr>
          <p:cNvSpPr/>
          <p:nvPr/>
        </p:nvSpPr>
        <p:spPr>
          <a:xfrm>
            <a:off x="1016000" y="3937000"/>
            <a:ext cx="10160000" cy="76200"/>
          </a:xfrm>
          <a:prstGeom prst="rect">
            <a:avLst/>
          </a:prstGeom>
          <a:solidFill>
            <a:srgbClr val="CCCCCC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tIns="91440" bIns="91440" rtlCol="0" anchor="t"/>
          <a:lstStyle/>
          <a:p>
            <a:pPr algn="ctr"/>
            <a:endParaRPr lang="bg-BG" sz="1400" dirty="0" err="1">
              <a:latin typeface="Libre Franklin" pitchFamily="2" charset="77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CDFA263-A2F3-42F3-87F8-1A2F6C0BC31C}"/>
              </a:ext>
            </a:extLst>
          </p:cNvPr>
          <p:cNvSpPr/>
          <p:nvPr/>
        </p:nvSpPr>
        <p:spPr>
          <a:xfrm>
            <a:off x="1270000" y="3530600"/>
            <a:ext cx="914400" cy="914400"/>
          </a:xfrm>
          <a:prstGeom prst="ellipse">
            <a:avLst/>
          </a:prstGeom>
          <a:solidFill>
            <a:srgbClr val="005CD7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wrap="none" tIns="91440" bIns="91440" rtlCol="0" anchor="ctr" anchorCtr="0">
            <a:noAutofit/>
          </a:bodyPr>
          <a:lstStyle/>
          <a:p>
            <a:pPr algn="ctr"/>
            <a:r>
              <a:rPr lang="bg-BG" sz="2400" b="1">
                <a:solidFill>
                  <a:srgbClr val="FFFFFF"/>
                </a:solidFill>
                <a:latin typeface="Libre Franklin" pitchFamily="2" charset="77"/>
              </a:rPr>
              <a:t>1</a:t>
            </a:r>
            <a:endParaRPr lang="bg-BG" sz="2400" b="1" dirty="0" err="1">
              <a:solidFill>
                <a:srgbClr val="FFFFFF"/>
              </a:solidFill>
              <a:latin typeface="Libre Franklin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AF45DC-FF75-4B0C-ADAC-85CAEBCD6BA4}"/>
              </a:ext>
            </a:extLst>
          </p:cNvPr>
          <p:cNvSpPr txBox="1"/>
          <p:nvPr/>
        </p:nvSpPr>
        <p:spPr>
          <a:xfrm>
            <a:off x="584200" y="4546600"/>
            <a:ext cx="2286000" cy="381000"/>
          </a:xfrm>
          <a:prstGeom prst="rect">
            <a:avLst/>
          </a:prstGeom>
          <a:noFill/>
        </p:spPr>
        <p:txBody>
          <a:bodyPr vertOverflow="overflow" vert="horz" wrap="square" lIns="0" tIns="0" rIns="0" bIns="0" rtlCol="0" anchor="t">
            <a:spAutoFit/>
          </a:bodyPr>
          <a:lstStyle/>
          <a:p>
            <a:pPr algn="l" defTabSz="283464"/>
            <a:r>
              <a:rPr lang="en-US" sz="1400" b="1">
                <a:solidFill>
                  <a:srgbClr val="005CD7"/>
                </a:solidFill>
                <a:latin typeface="Libre Franklin" pitchFamily="2" charset="77"/>
              </a:rPr>
              <a:t>First Visit</a:t>
            </a:r>
            <a:endParaRPr lang="bg-BG" sz="1400" b="1" dirty="0" err="1">
              <a:solidFill>
                <a:srgbClr val="005CD7"/>
              </a:solidFill>
              <a:latin typeface="Libre Franklin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9B1F08-DA3C-4E74-B541-DEE4F779BFF6}"/>
              </a:ext>
            </a:extLst>
          </p:cNvPr>
          <p:cNvSpPr txBox="1"/>
          <p:nvPr/>
        </p:nvSpPr>
        <p:spPr>
          <a:xfrm>
            <a:off x="457200" y="4978400"/>
            <a:ext cx="2540000" cy="635000"/>
          </a:xfrm>
          <a:prstGeom prst="rect">
            <a:avLst/>
          </a:prstGeom>
          <a:noFill/>
        </p:spPr>
        <p:txBody>
          <a:bodyPr vertOverflow="overflow" vert="horz" wrap="square" lIns="0" tIns="0" rIns="0" bIns="0" rtlCol="0" anchor="t">
            <a:spAutoFit/>
          </a:bodyPr>
          <a:lstStyle/>
          <a:p>
            <a:pPr algn="l" defTabSz="283464"/>
            <a:r>
              <a:rPr lang="en-GB" sz="1400">
                <a:solidFill>
                  <a:srgbClr val="666666"/>
                </a:solidFill>
                <a:latin typeface="Libre Franklin" pitchFamily="2" charset="77"/>
              </a:rPr>
              <a:t>CDP tracks pages, products and behavior</a:t>
            </a:r>
            <a:endParaRPr lang="bg-BG" sz="1400" dirty="0" err="1">
              <a:solidFill>
                <a:srgbClr val="666666"/>
              </a:solidFill>
              <a:latin typeface="Libre Franklin" pitchFamily="2" charset="77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F193F70-20A9-4525-B5F1-74DE33D2E34F}"/>
              </a:ext>
            </a:extLst>
          </p:cNvPr>
          <p:cNvSpPr/>
          <p:nvPr/>
        </p:nvSpPr>
        <p:spPr>
          <a:xfrm>
            <a:off x="5207000" y="3530600"/>
            <a:ext cx="914400" cy="914400"/>
          </a:xfrm>
          <a:prstGeom prst="ellipse">
            <a:avLst/>
          </a:prstGeom>
          <a:solidFill>
            <a:srgbClr val="C8102E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wrap="none" tIns="91440" bIns="91440" rtlCol="0" anchor="ctr" anchorCtr="0">
            <a:noAutofit/>
          </a:bodyPr>
          <a:lstStyle/>
          <a:p>
            <a:pPr algn="ctr"/>
            <a:r>
              <a:rPr lang="bg-BG" sz="2400" b="1">
                <a:solidFill>
                  <a:srgbClr val="FFFFFF"/>
                </a:solidFill>
                <a:latin typeface="Libre Franklin" pitchFamily="2" charset="77"/>
              </a:rPr>
              <a:t>2</a:t>
            </a:r>
            <a:endParaRPr lang="bg-BG" sz="2400" b="1" dirty="0" err="1">
              <a:solidFill>
                <a:srgbClr val="FFFFFF"/>
              </a:solidFill>
              <a:latin typeface="Libre Franklin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7D238A-AE81-4B63-9BAD-28013B69C1E6}"/>
              </a:ext>
            </a:extLst>
          </p:cNvPr>
          <p:cNvSpPr txBox="1"/>
          <p:nvPr/>
        </p:nvSpPr>
        <p:spPr>
          <a:xfrm>
            <a:off x="4521200" y="4546600"/>
            <a:ext cx="2286000" cy="381000"/>
          </a:xfrm>
          <a:prstGeom prst="rect">
            <a:avLst/>
          </a:prstGeom>
          <a:noFill/>
        </p:spPr>
        <p:txBody>
          <a:bodyPr vertOverflow="overflow" vert="horz" wrap="square" lIns="0" tIns="0" rIns="0" bIns="0" rtlCol="0" anchor="t">
            <a:spAutoFit/>
          </a:bodyPr>
          <a:lstStyle/>
          <a:p>
            <a:pPr algn="l" defTabSz="283464"/>
            <a:r>
              <a:rPr lang="en-US" sz="1400" b="1">
                <a:solidFill>
                  <a:srgbClr val="C8102E"/>
                </a:solidFill>
                <a:latin typeface="Libre Franklin" pitchFamily="2" charset="77"/>
              </a:rPr>
              <a:t>Personalize Activates</a:t>
            </a:r>
            <a:endParaRPr lang="bg-BG" sz="1400" b="1" dirty="0" err="1">
              <a:solidFill>
                <a:srgbClr val="C8102E"/>
              </a:solidFill>
              <a:latin typeface="Libre Franklin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26A597-51D9-4923-947F-E7BCBB0441A3}"/>
              </a:ext>
            </a:extLst>
          </p:cNvPr>
          <p:cNvSpPr txBox="1"/>
          <p:nvPr/>
        </p:nvSpPr>
        <p:spPr>
          <a:xfrm>
            <a:off x="4394200" y="4978400"/>
            <a:ext cx="2540000" cy="635000"/>
          </a:xfrm>
          <a:prstGeom prst="rect">
            <a:avLst/>
          </a:prstGeom>
          <a:noFill/>
        </p:spPr>
        <p:txBody>
          <a:bodyPr vertOverflow="overflow" vert="horz" wrap="square" lIns="0" tIns="0" rIns="0" bIns="0" rtlCol="0" anchor="t">
            <a:spAutoFit/>
          </a:bodyPr>
          <a:lstStyle/>
          <a:p>
            <a:pPr algn="l" defTabSz="283464"/>
            <a:r>
              <a:rPr lang="en-GB" sz="1400">
                <a:solidFill>
                  <a:srgbClr val="666666"/>
                </a:solidFill>
                <a:latin typeface="Libre Franklin" pitchFamily="2" charset="77"/>
              </a:rPr>
              <a:t>Real-time content, offers and decisions</a:t>
            </a:r>
            <a:endParaRPr lang="bg-BG" sz="1400" dirty="0" err="1">
              <a:solidFill>
                <a:srgbClr val="666666"/>
              </a:solidFill>
              <a:latin typeface="Libre Franklin" pitchFamily="2" charset="77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FC0CC23-2C36-498F-B0B3-99EE9CD0A877}"/>
              </a:ext>
            </a:extLst>
          </p:cNvPr>
          <p:cNvSpPr/>
          <p:nvPr/>
        </p:nvSpPr>
        <p:spPr>
          <a:xfrm>
            <a:off x="9144000" y="3530600"/>
            <a:ext cx="914400" cy="914400"/>
          </a:xfrm>
          <a:prstGeom prst="ellipse">
            <a:avLst/>
          </a:prstGeom>
          <a:solidFill>
            <a:srgbClr val="7B2D8E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wrap="none" tIns="91440" bIns="91440" rtlCol="0" anchor="ctr" anchorCtr="0">
            <a:noAutofit/>
          </a:bodyPr>
          <a:lstStyle/>
          <a:p>
            <a:pPr algn="ctr"/>
            <a:r>
              <a:rPr lang="bg-BG" sz="2400" b="1">
                <a:solidFill>
                  <a:srgbClr val="FFFFFF"/>
                </a:solidFill>
                <a:latin typeface="Libre Franklin" pitchFamily="2" charset="77"/>
              </a:rPr>
              <a:t>3</a:t>
            </a:r>
            <a:endParaRPr lang="bg-BG" sz="2400" b="1" dirty="0" err="1">
              <a:solidFill>
                <a:srgbClr val="FFFFFF"/>
              </a:solidFill>
              <a:latin typeface="Libre Franklin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56177C-A509-4437-8896-7C4FD10E8DC5}"/>
              </a:ext>
            </a:extLst>
          </p:cNvPr>
          <p:cNvSpPr txBox="1"/>
          <p:nvPr/>
        </p:nvSpPr>
        <p:spPr>
          <a:xfrm>
            <a:off x="8458200" y="4546600"/>
            <a:ext cx="2286000" cy="381000"/>
          </a:xfrm>
          <a:prstGeom prst="rect">
            <a:avLst/>
          </a:prstGeom>
          <a:noFill/>
        </p:spPr>
        <p:txBody>
          <a:bodyPr vertOverflow="overflow" vert="horz" wrap="square" lIns="0" tIns="0" rIns="0" bIns="0" rtlCol="0" anchor="t">
            <a:spAutoFit/>
          </a:bodyPr>
          <a:lstStyle/>
          <a:p>
            <a:pPr algn="l" defTabSz="283464"/>
            <a:r>
              <a:rPr lang="en-US" sz="1400" b="1">
                <a:solidFill>
                  <a:srgbClr val="7B2D8E"/>
                </a:solidFill>
                <a:latin typeface="Libre Franklin" pitchFamily="2" charset="77"/>
              </a:rPr>
              <a:t>Return Visit</a:t>
            </a:r>
            <a:endParaRPr lang="bg-BG" sz="1400" b="1" dirty="0" err="1">
              <a:solidFill>
                <a:srgbClr val="7B2D8E"/>
              </a:solidFill>
              <a:latin typeface="Libre Franklin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811236-07DA-4753-BCEC-5D7EAECA245F}"/>
              </a:ext>
            </a:extLst>
          </p:cNvPr>
          <p:cNvSpPr txBox="1"/>
          <p:nvPr/>
        </p:nvSpPr>
        <p:spPr>
          <a:xfrm>
            <a:off x="8331200" y="4978400"/>
            <a:ext cx="2540000" cy="635000"/>
          </a:xfrm>
          <a:prstGeom prst="rect">
            <a:avLst/>
          </a:prstGeom>
          <a:noFill/>
        </p:spPr>
        <p:txBody>
          <a:bodyPr vertOverflow="overflow" vert="horz" wrap="square" lIns="0" tIns="0" rIns="0" bIns="0" rtlCol="0" anchor="t">
            <a:spAutoFit/>
          </a:bodyPr>
          <a:lstStyle/>
          <a:p>
            <a:pPr algn="l" defTabSz="283464"/>
            <a:r>
              <a:rPr lang="en-US" sz="1400">
                <a:solidFill>
                  <a:srgbClr val="666666"/>
                </a:solidFill>
                <a:latin typeface="Libre Franklin" pitchFamily="2" charset="77"/>
              </a:rPr>
              <a:t>Remembered prefs, continuous learning</a:t>
            </a:r>
            <a:endParaRPr lang="bg-BG" sz="1400" dirty="0" err="1">
              <a:solidFill>
                <a:srgbClr val="666666"/>
              </a:solidFill>
              <a:latin typeface="Libre Franklin" pitchFamily="2" charset="77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EB5D4355-340E-46D8-8C0C-653D67DD83E0}"/>
              </a:ext>
            </a:extLst>
          </p:cNvPr>
          <p:cNvSpPr/>
          <p:nvPr/>
        </p:nvSpPr>
        <p:spPr>
          <a:xfrm>
            <a:off x="2260600" y="3860800"/>
            <a:ext cx="2794000" cy="254000"/>
          </a:xfrm>
          <a:prstGeom prst="rightArrow">
            <a:avLst/>
          </a:prstGeom>
          <a:solidFill>
            <a:srgbClr val="C8102E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tIns="91440" bIns="91440" rtlCol="0" anchor="t"/>
          <a:lstStyle/>
          <a:p>
            <a:pPr algn="ctr"/>
            <a:endParaRPr lang="bg-BG" sz="1400" dirty="0" err="1">
              <a:latin typeface="Libre Franklin" pitchFamily="2" charset="77"/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BC116C31-149D-49C0-84CC-2561094FC3E4}"/>
              </a:ext>
            </a:extLst>
          </p:cNvPr>
          <p:cNvSpPr/>
          <p:nvPr/>
        </p:nvSpPr>
        <p:spPr>
          <a:xfrm>
            <a:off x="6197600" y="3860800"/>
            <a:ext cx="2794000" cy="254000"/>
          </a:xfrm>
          <a:prstGeom prst="rightArrow">
            <a:avLst/>
          </a:prstGeom>
          <a:solidFill>
            <a:srgbClr val="7B2D8E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tIns="91440" bIns="91440" rtlCol="0" anchor="t"/>
          <a:lstStyle/>
          <a:p>
            <a:pPr algn="ctr"/>
            <a:endParaRPr lang="bg-BG" sz="1400" dirty="0" err="1">
              <a:latin typeface="Libre Franklin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64235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B53CC-72C6-CD44-AB5A-DA51ACD4F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Value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FF09AA-B2CD-9ABD-E449-0107E77F396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Benefits &amp; ROI</a:t>
            </a:r>
          </a:p>
        </p:txBody>
      </p:sp>
    </p:spTree>
    <p:extLst>
      <p:ext uri="{BB962C8B-B14F-4D97-AF65-F5344CB8AC3E}">
        <p14:creationId xmlns:p14="http://schemas.microsoft.com/office/powerpoint/2010/main" val="41491648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DBDF14-9FC6-7AB0-ECC1-965D2405DA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199" y="1143000"/>
            <a:ext cx="5334000" cy="5029200"/>
          </a:xfrm>
        </p:spPr>
        <p:txBody>
          <a:bodyPr/>
          <a:lstStyle/>
          <a:p>
            <a:pPr marL="228600" indent="-228600">
              <a:buFont typeface="Arial"/>
              <a:buChar char="•"/>
            </a:pPr>
            <a:r>
              <a:rPr lang="en-US" sz="1400" b="1" dirty="0">
                <a:solidFill>
                  <a:srgbClr val="005CD7"/>
                </a:solidFill>
              </a:rPr>
              <a:t>Increased Conversion Rates</a:t>
            </a:r>
            <a:r>
              <a:rPr lang="en-US" sz="1400" dirty="0"/>
              <a:t> — Users see relevant content and offers, making them more likely to take action</a:t>
            </a:r>
          </a:p>
          <a:p>
            <a:pPr marL="228600" indent="-228600">
              <a:buFont typeface="Arial"/>
              <a:buChar char="•"/>
            </a:pPr>
            <a:endParaRPr lang="en-US" sz="1400" dirty="0"/>
          </a:p>
          <a:p>
            <a:pPr marL="228600" indent="-228600">
              <a:buFont typeface="Arial"/>
              <a:buChar char="•"/>
            </a:pPr>
            <a:r>
              <a:rPr lang="en-US" sz="1400" b="1" dirty="0">
                <a:solidFill>
                  <a:srgbClr val="005CD7"/>
                </a:solidFill>
              </a:rPr>
              <a:t>Improved Customer Engagement</a:t>
            </a:r>
            <a:r>
              <a:rPr lang="en-US" sz="1400" dirty="0"/>
              <a:t> — Personalized experiences capture attention and encourage interaction</a:t>
            </a:r>
          </a:p>
          <a:p>
            <a:pPr marL="228600" indent="-228600">
              <a:buFont typeface="Arial"/>
              <a:buChar char="•"/>
            </a:pPr>
            <a:endParaRPr lang="en-US" sz="1400" dirty="0"/>
          </a:p>
          <a:p>
            <a:pPr marL="228600" indent="-228600">
              <a:buFont typeface="Arial"/>
              <a:buChar char="•"/>
            </a:pPr>
            <a:r>
              <a:rPr lang="en-US" sz="1400" b="1" dirty="0">
                <a:solidFill>
                  <a:srgbClr val="005CD7"/>
                </a:solidFill>
              </a:rPr>
              <a:t>Higher Customer Retention</a:t>
            </a:r>
            <a:r>
              <a:rPr lang="en-US" sz="1400" dirty="0"/>
              <a:t> — Users who feel understood and valued are more likely to return</a:t>
            </a:r>
          </a:p>
          <a:p>
            <a:pPr marL="228600" indent="-228600">
              <a:buFont typeface="Arial"/>
              <a:buChar char="•"/>
            </a:pPr>
            <a:endParaRPr lang="en-US" sz="1400" dirty="0"/>
          </a:p>
          <a:p>
            <a:pPr marL="228600" indent="-228600">
              <a:buFont typeface="Arial"/>
              <a:buChar char="•"/>
            </a:pPr>
            <a:r>
              <a:rPr lang="en-US" sz="1400" b="1" dirty="0">
                <a:solidFill>
                  <a:srgbClr val="005CD7"/>
                </a:solidFill>
              </a:rPr>
              <a:t>Faster Optimization</a:t>
            </a:r>
            <a:r>
              <a:rPr lang="en-US" sz="1400" dirty="0"/>
              <a:t> — Built-in testing and analytics enable continuous improvement based on real data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400" dirty="0"/>
              <a:t>Overall: better business performance and a stronger competitive position.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A1638E-4EA6-14E6-49FA-72A81F676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&amp; ROI</a:t>
            </a:r>
          </a:p>
        </p:txBody>
      </p:sp>
      <p:sp>
        <p:nvSpPr>
          <p:cNvPr id="100" name="SessionBar"/>
          <p:cNvSpPr/>
          <p:nvPr/>
        </p:nvSpPr>
        <p:spPr>
          <a:xfrm>
            <a:off x="0" y="0"/>
            <a:ext cx="12192000" cy="254000"/>
          </a:xfrm>
          <a:prstGeom prst="rect">
            <a:avLst/>
          </a:prstGeom>
          <a:solidFill>
            <a:srgbClr val="C8102E"/>
          </a:solidFill>
          <a:ln>
            <a:noFill/>
          </a:ln>
        </p:spPr>
        <p:txBody>
          <a:bodyPr wrap="square" lIns="0" tIns="0" rIns="0" bIns="0" anchor="ctr"/>
          <a:lstStyle/>
          <a:p>
            <a:pPr algn="ctr"/>
            <a:r>
              <a:rPr lang="en-GB" sz="800" dirty="0">
                <a:solidFill>
                  <a:srgbClr val="FFFFFF"/>
                </a:solidFill>
                <a:latin typeface="Libre Franklin" pitchFamily="2" charset="77"/>
              </a:rPr>
              <a:t>Sitecore CDP &amp; Personalize  •  Yonko &amp; Nona</a:t>
            </a:r>
          </a:p>
        </p:txBody>
      </p:sp>
      <p:graphicFrame>
        <p:nvGraphicFramePr>
          <p:cNvPr id="800" name="Chart ROI"/>
          <p:cNvGraphicFramePr/>
          <p:nvPr/>
        </p:nvGraphicFramePr>
        <p:xfrm>
          <a:off x="6096000" y="1143000"/>
          <a:ext cx="57150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211300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CE9F7D-337D-5928-093C-2DC71E82A1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600" b="1" dirty="0">
                <a:solidFill>
                  <a:srgbClr val="C8102E"/>
                </a:solidFill>
              </a:rPr>
              <a:t>Key Takeaways</a:t>
            </a:r>
          </a:p>
          <a:p>
            <a:pPr marL="0" indent="0">
              <a:buNone/>
            </a:pPr>
            <a:endParaRPr lang="en-US" sz="800" dirty="0"/>
          </a:p>
          <a:p>
            <a:pPr marL="228600" indent="-228600">
              <a:buFont typeface="Arial"/>
              <a:buChar char="•"/>
            </a:pPr>
            <a:r>
              <a:rPr lang="en-US" sz="1400" b="1" dirty="0">
                <a:solidFill>
                  <a:srgbClr val="005CD7"/>
                </a:solidFill>
              </a:rPr>
              <a:t>Sitecore CDP</a:t>
            </a:r>
            <a:r>
              <a:rPr lang="en-US" sz="1400" dirty="0"/>
              <a:t> provides a unified, real-time view of customer data</a:t>
            </a:r>
          </a:p>
          <a:p>
            <a:pPr marL="228600" indent="-228600">
              <a:buFont typeface="Arial"/>
              <a:buChar char="•"/>
            </a:pPr>
            <a:endParaRPr lang="en-US" sz="1400" dirty="0"/>
          </a:p>
          <a:p>
            <a:pPr marL="228600" indent="-228600">
              <a:buFont typeface="Arial"/>
              <a:buChar char="•"/>
            </a:pPr>
            <a:r>
              <a:rPr lang="en-US" sz="1400" b="1" dirty="0">
                <a:solidFill>
                  <a:srgbClr val="005CD7"/>
                </a:solidFill>
              </a:rPr>
              <a:t>Sitecore Personalize</a:t>
            </a:r>
            <a:r>
              <a:rPr lang="en-US" sz="1400" dirty="0"/>
              <a:t> uses that data to deliver tailored, dynamic experiences</a:t>
            </a:r>
          </a:p>
          <a:p>
            <a:pPr marL="228600" indent="-228600">
              <a:buFont typeface="Arial"/>
              <a:buChar char="•"/>
            </a:pPr>
            <a:endParaRPr lang="en-US" sz="1400" dirty="0"/>
          </a:p>
          <a:p>
            <a:pPr marL="228600" indent="-228600">
              <a:buFont typeface="Arial"/>
              <a:buChar char="•"/>
            </a:pPr>
            <a:r>
              <a:rPr lang="en-US" sz="1400" b="1" dirty="0">
                <a:solidFill>
                  <a:srgbClr val="005CD7"/>
                </a:solidFill>
              </a:rPr>
              <a:t>Together</a:t>
            </a:r>
            <a:r>
              <a:rPr lang="en-US" sz="1400" dirty="0"/>
              <a:t>, they enable meaningful, data-driven customer interactions at scale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 algn="ctr">
              <a:buNone/>
            </a:pPr>
            <a:r>
              <a:rPr lang="en-US" sz="1800" b="1" dirty="0">
                <a:solidFill>
                  <a:srgbClr val="C8102E"/>
                </a:solidFill>
              </a:rPr>
              <a:t>Thank you! Questions?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984606-10FB-1C5E-F2FA-70339E1DD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&amp; Q&amp;A</a:t>
            </a:r>
          </a:p>
        </p:txBody>
      </p:sp>
      <p:sp>
        <p:nvSpPr>
          <p:cNvPr id="100" name="SessionBar"/>
          <p:cNvSpPr/>
          <p:nvPr/>
        </p:nvSpPr>
        <p:spPr>
          <a:xfrm>
            <a:off x="0" y="0"/>
            <a:ext cx="12192000" cy="254000"/>
          </a:xfrm>
          <a:prstGeom prst="rect">
            <a:avLst/>
          </a:prstGeom>
          <a:solidFill>
            <a:srgbClr val="C8102E"/>
          </a:solidFill>
          <a:ln>
            <a:noFill/>
          </a:ln>
        </p:spPr>
        <p:txBody>
          <a:bodyPr wrap="square" lIns="0" tIns="0" rIns="0" bIns="0" anchor="ctr"/>
          <a:lstStyle/>
          <a:p>
            <a:pPr algn="ctr"/>
            <a:r>
              <a:rPr lang="en-GB" sz="800" dirty="0">
                <a:solidFill>
                  <a:srgbClr val="FFFFFF"/>
                </a:solidFill>
                <a:latin typeface="Libre Franklin" pitchFamily="2" charset="77"/>
              </a:rPr>
              <a:t>Sitecore CDP &amp; Personalize  •  Yonko &amp; Nona</a:t>
            </a:r>
          </a:p>
        </p:txBody>
      </p:sp>
    </p:spTree>
    <p:extLst>
      <p:ext uri="{BB962C8B-B14F-4D97-AF65-F5344CB8AC3E}">
        <p14:creationId xmlns:p14="http://schemas.microsoft.com/office/powerpoint/2010/main" val="17048421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0396AEA-5C8C-8D14-E501-B720BEB40FE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Prepared by Americaneagle.com. All contents proprietary and confidential. ©2024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9A1E831-1146-B962-7FD9-AFD1FB091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676B23-7762-705D-9CAF-DD9F545C4B7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 dirty="0"/>
              <a:t>SUGCON Europe 2026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6A18BC-4507-376D-74A6-70195C75B7B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dirty="0"/>
              <a:t>London — April 2026</a:t>
            </a:r>
          </a:p>
        </p:txBody>
      </p:sp>
    </p:spTree>
    <p:extLst>
      <p:ext uri="{BB962C8B-B14F-4D97-AF65-F5344CB8AC3E}">
        <p14:creationId xmlns:p14="http://schemas.microsoft.com/office/powerpoint/2010/main" val="4226784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ssionBar">
            <a:extLst>
              <a:ext uri="{FF2B5EF4-FFF2-40B4-BE49-F238E27FC236}">
                <a16:creationId xmlns:a16="http://schemas.microsoft.com/office/drawing/2014/main" id="{9E45EF3E-0B8E-4F02-8360-945F9E0D55ED}"/>
              </a:ext>
            </a:extLst>
          </p:cNvPr>
          <p:cNvSpPr/>
          <p:nvPr/>
        </p:nvSpPr>
        <p:spPr>
          <a:xfrm>
            <a:off x="0" y="0"/>
            <a:ext cx="12192000" cy="254000"/>
          </a:xfrm>
          <a:prstGeom prst="rect">
            <a:avLst/>
          </a:prstGeom>
          <a:solidFill>
            <a:srgbClr val="C8102E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wrap="none" tIns="91440" bIns="91440" rtlCol="0" anchor="ctr" anchorCtr="0">
            <a:noAutofit/>
          </a:bodyPr>
          <a:lstStyle/>
          <a:p>
            <a:pPr algn="ctr"/>
            <a:r>
              <a:rPr lang="en-GB" sz="800">
                <a:solidFill>
                  <a:srgbClr val="FFFFFF"/>
                </a:solidFill>
                <a:latin typeface="Libre Franklin" pitchFamily="2" charset="77"/>
              </a:rPr>
              <a:t>Four Pillars, Four Platforms  •  Rodrigo Peplau &amp; Jose Neto</a:t>
            </a:r>
            <a:endParaRPr lang="en-GB" sz="800" dirty="0" err="1">
              <a:solidFill>
                <a:srgbClr val="FFFFFF"/>
              </a:solidFill>
              <a:latin typeface="Libre Franklin" pitchFamily="2" charset="77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67C6920-D597-1DC7-8F25-EF967DF9FD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" y="863600"/>
            <a:ext cx="6096000" cy="4590995"/>
          </a:xfrm>
        </p:spPr>
        <p:txBody>
          <a:bodyPr/>
          <a:lstStyle/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400" dirty="0"/>
              <a:t>Arke (acquired by MSQ) is a platform-agnostic consultancy with ~40 developers in Brazil. This analysis was driven by curiosity — not commissioned. Hands-on sandbox testing where available; public docs elsewhere.</a:t>
            </a:r>
          </a:p>
          <a:p>
            <a:pPr marL="0" indent="0">
              <a:buNone/>
            </a:pPr>
            <a:r>
              <a:rPr lang="en-US" sz="1600" b="1" dirty="0">
                <a:solidFill>
                  <a:srgbClr val="C8102E"/>
                </a:solidFill>
              </a:rPr>
              <a:t>Competitors Evaluated</a:t>
            </a:r>
          </a:p>
          <a:p>
            <a:pPr marL="228600" indent="-228600">
              <a:buFont typeface="Arial"/>
              <a:buChar char="•"/>
            </a:pPr>
            <a:r>
              <a:rPr lang="en-US" sz="1400" dirty="0"/>
              <a:t>Adobe Experience Manager (AEM)</a:t>
            </a:r>
          </a:p>
          <a:p>
            <a:pPr marL="228600" indent="-228600">
              <a:buFont typeface="Arial"/>
              <a:buChar char="•"/>
            </a:pPr>
            <a:r>
              <a:rPr lang="en-US" sz="1400" dirty="0"/>
              <a:t>Optimizely</a:t>
            </a:r>
          </a:p>
          <a:p>
            <a:pPr marL="228600" indent="-228600">
              <a:buFont typeface="Arial"/>
              <a:buChar char="•"/>
            </a:pPr>
            <a:r>
              <a:rPr lang="en-US" sz="1400" dirty="0"/>
              <a:t>Contentstack</a:t>
            </a:r>
          </a:p>
          <a:p>
            <a:pPr marL="0" indent="0">
              <a:buNone/>
            </a:pPr>
            <a:r>
              <a:rPr lang="en-US" sz="1600" b="1" dirty="0">
                <a:solidFill>
                  <a:srgbClr val="C8102E"/>
                </a:solidFill>
              </a:rPr>
              <a:t>Four-Pillar Framework</a:t>
            </a:r>
          </a:p>
          <a:p>
            <a:pPr marL="228600" indent="-228600">
              <a:buFont typeface="Arial"/>
              <a:buChar char="•"/>
            </a:pPr>
            <a:r>
              <a:rPr lang="en-US" sz="1400" b="1" dirty="0"/>
              <a:t>Pillar 1</a:t>
            </a:r>
            <a:r>
              <a:rPr lang="en-US" sz="1400" dirty="0"/>
              <a:t> — Customising the DXP → App Studio</a:t>
            </a:r>
          </a:p>
          <a:p>
            <a:pPr marL="228600" indent="-228600">
              <a:buFont typeface="Arial"/>
              <a:buChar char="•"/>
            </a:pPr>
            <a:r>
              <a:rPr lang="en-US" sz="1400" b="1" dirty="0"/>
              <a:t>Pillar 2</a:t>
            </a:r>
            <a:r>
              <a:rPr lang="en-US" sz="1400" dirty="0"/>
              <a:t> — Agentic Automation → Agentic Studio</a:t>
            </a:r>
          </a:p>
          <a:p>
            <a:pPr marL="228600" indent="-228600">
              <a:buFont typeface="Arial"/>
              <a:buChar char="•"/>
            </a:pPr>
            <a:r>
              <a:rPr lang="en-US" sz="1400" b="1" dirty="0"/>
              <a:t>Pillar 3</a:t>
            </a:r>
            <a:r>
              <a:rPr lang="en-US" sz="1400" dirty="0"/>
              <a:t> — Community Marketplace</a:t>
            </a:r>
          </a:p>
          <a:p>
            <a:pPr marL="228600" indent="-228600">
              <a:buFont typeface="Arial"/>
              <a:buChar char="•"/>
            </a:pPr>
            <a:r>
              <a:rPr lang="en-US" sz="1400" b="1" dirty="0"/>
              <a:t>Pillar 4</a:t>
            </a:r>
            <a:r>
              <a:rPr lang="en-US" sz="1400" dirty="0"/>
              <a:t> — Connectivity &amp; Integration → Sitecore Connect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8ED4353-BFE0-0116-4481-0A8ACB513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11277600" cy="457200"/>
          </a:xfrm>
        </p:spPr>
        <p:txBody>
          <a:bodyPr/>
          <a:lstStyle/>
          <a:p>
            <a:r>
              <a:rPr lang="en-US" dirty="0"/>
              <a:t>Sitecore AI vs. Competitors — Who, Why &amp; How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B79E9D-BA82-54BF-881B-A904A2CB9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0" y="1036873"/>
            <a:ext cx="508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065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ssionBar">
            <a:extLst>
              <a:ext uri="{FF2B5EF4-FFF2-40B4-BE49-F238E27FC236}">
                <a16:creationId xmlns:a16="http://schemas.microsoft.com/office/drawing/2014/main" id="{CFBFCCA7-675A-471F-BA06-F433823FFA3F}"/>
              </a:ext>
            </a:extLst>
          </p:cNvPr>
          <p:cNvSpPr/>
          <p:nvPr/>
        </p:nvSpPr>
        <p:spPr>
          <a:xfrm>
            <a:off x="0" y="0"/>
            <a:ext cx="12192000" cy="254000"/>
          </a:xfrm>
          <a:prstGeom prst="rect">
            <a:avLst/>
          </a:prstGeom>
          <a:solidFill>
            <a:srgbClr val="C8102E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wrap="none" tIns="91440" bIns="91440" rtlCol="0" anchor="ctr" anchorCtr="0">
            <a:noAutofit/>
          </a:bodyPr>
          <a:lstStyle/>
          <a:p>
            <a:pPr algn="ctr"/>
            <a:r>
              <a:rPr lang="en-GB" sz="800">
                <a:solidFill>
                  <a:srgbClr val="FFFFFF"/>
                </a:solidFill>
                <a:latin typeface="Libre Franklin" pitchFamily="2" charset="77"/>
              </a:rPr>
              <a:t>Four Pillars, Four Platforms  •  Rodrigo Peplau &amp; Jose Neto</a:t>
            </a:r>
            <a:endParaRPr lang="en-GB" sz="800" dirty="0" err="1">
              <a:solidFill>
                <a:srgbClr val="FFFFFF"/>
              </a:solidFill>
              <a:latin typeface="Libre Franklin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05DFC2-EB28-B4BC-A042-895B97071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Pillar 1: App Studio &amp; Pillar 2: Agentic Studio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1EA8B3-37E6-86DD-11E5-2C726E9D780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199" y="1143000"/>
            <a:ext cx="5524501" cy="2212450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>
                <a:solidFill>
                  <a:srgbClr val="C8102E"/>
                </a:solidFill>
              </a:rPr>
              <a:t>PILLAR 1 — CUSTOMISING THE DXP</a:t>
            </a:r>
          </a:p>
          <a:p>
            <a:pPr marL="0" indent="0">
              <a:buNone/>
            </a:pPr>
            <a:r>
              <a:rPr lang="en-US" sz="1200" dirty="0"/>
              <a:t>Legacy Sitecore (v8-10) meant deep platform code — modifying pipelines, overriding DLLs. Every upgrade was a reconciliation project. In SaaS, aggressive customisation gets punished.</a:t>
            </a:r>
          </a:p>
          <a:p>
            <a:pPr marL="0" indent="0">
              <a:buNone/>
            </a:pPr>
            <a:r>
              <a:rPr lang="en-US" sz="1200" dirty="0"/>
              <a:t>App Studio provides a centralised hub to create, manage and delete custom apps. Apps run in isolation — platform updates cannot break customisations.</a:t>
            </a:r>
          </a:p>
          <a:p>
            <a:pPr marL="0" indent="0">
              <a:buNone/>
            </a:pPr>
            <a:r>
              <a:rPr lang="en-US" sz="1200" b="1" dirty="0">
                <a:solidFill>
                  <a:srgbClr val="005CD7"/>
                </a:solidFill>
              </a:rPr>
              <a:t>Score: Sitecore ~4.8★</a:t>
            </a:r>
          </a:p>
          <a:p>
            <a:pPr marL="228600" indent="-228600">
              <a:buFont typeface="Arial"/>
              <a:buChar char="•"/>
            </a:pPr>
            <a:r>
              <a:rPr lang="en-US" sz="1200" dirty="0"/>
              <a:t>Formal app dev hub: 5★ (vs 3-4★)</a:t>
            </a:r>
          </a:p>
          <a:p>
            <a:pPr marL="228600" indent="-228600">
              <a:buFont typeface="Arial"/>
              <a:buChar char="•"/>
            </a:pPr>
            <a:r>
              <a:rPr lang="en-US" sz="1200" dirty="0"/>
              <a:t>SaaS safety / isolation: 5★</a:t>
            </a:r>
          </a:p>
          <a:p>
            <a:pPr marL="228600" indent="-228600">
              <a:buFont typeface="Arial"/>
              <a:buChar char="•"/>
            </a:pPr>
            <a:r>
              <a:rPr lang="en-US" sz="1200" dirty="0"/>
              <a:t>Low-code capabilities: 4★ (vs 2-3★)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9CF592-64D5-4A31-AC6C-DEE629085CF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07251" y="1143000"/>
            <a:ext cx="5524500" cy="2209800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>
                <a:solidFill>
                  <a:srgbClr val="C8102E"/>
                </a:solidFill>
              </a:rPr>
              <a:t>PILLAR 2 — AGENTIC AUTOMATION</a:t>
            </a:r>
          </a:p>
          <a:p>
            <a:pPr marL="0" indent="0">
              <a:buNone/>
            </a:pPr>
            <a:r>
              <a:rPr lang="en-US" sz="1200" dirty="0"/>
              <a:t>~20 pre-built agents out of the box (blog writing, translation, research, AEO/GEO, account-based marketing). No-code agent configuration with visual prompts, schemas and workflow steps.</a:t>
            </a:r>
          </a:p>
          <a:p>
            <a:pPr marL="228600" indent="-228600">
              <a:buFont typeface="Arial"/>
              <a:buChar char="•"/>
            </a:pPr>
            <a:r>
              <a:rPr lang="en-US" sz="1200" dirty="0"/>
              <a:t>Human-in-the-loop approval workflows</a:t>
            </a:r>
          </a:p>
          <a:p>
            <a:pPr marL="228600" indent="-228600">
              <a:buFont typeface="Arial"/>
              <a:buChar char="•"/>
            </a:pPr>
            <a:r>
              <a:rPr lang="en-US" sz="1200" dirty="0"/>
              <a:t>Brand-aware agents with tone of voice</a:t>
            </a:r>
          </a:p>
          <a:p>
            <a:pPr marL="228600" indent="-228600">
              <a:buFont typeface="Arial"/>
              <a:buChar char="•"/>
            </a:pPr>
            <a:r>
              <a:rPr lang="en-US" sz="1200" dirty="0"/>
              <a:t>Configurable access control (private/shared/public)</a:t>
            </a:r>
          </a:p>
          <a:p>
            <a:pPr marL="228600" indent="-228600">
              <a:buFont typeface="Arial"/>
              <a:buChar char="•"/>
            </a:pPr>
            <a:r>
              <a:rPr lang="en-US" sz="1200" dirty="0"/>
              <a:t>Spaces for team collaboration on agents</a:t>
            </a:r>
          </a:p>
          <a:p>
            <a:pPr marL="0" indent="0">
              <a:buNone/>
            </a:pPr>
            <a:r>
              <a:rPr lang="en-US" sz="1200" b="1" dirty="0">
                <a:solidFill>
                  <a:srgbClr val="005CD7"/>
                </a:solidFill>
              </a:rPr>
              <a:t>Score: Sitecore tied or marginally ahead</a:t>
            </a:r>
          </a:p>
          <a:p>
            <a:pPr marL="0" indent="0">
              <a:buNone/>
            </a:pPr>
            <a:r>
              <a:rPr lang="en-US" sz="1200" dirty="0"/>
              <a:t>Being newer means learning from competitors' mistakes. Very close across all four platforms.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AFCB31-A80F-994E-EC61-CDFDFA779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54233"/>
            <a:ext cx="5872017" cy="32831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1205BF-104B-13F6-6473-D69F4DCBD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1710" y="3530376"/>
            <a:ext cx="6070289" cy="328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1494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ssionBar">
            <a:extLst>
              <a:ext uri="{FF2B5EF4-FFF2-40B4-BE49-F238E27FC236}">
                <a16:creationId xmlns:a16="http://schemas.microsoft.com/office/drawing/2014/main" id="{BC440AE2-8662-45D2-8437-B0215AA6ADA2}"/>
              </a:ext>
            </a:extLst>
          </p:cNvPr>
          <p:cNvSpPr/>
          <p:nvPr/>
        </p:nvSpPr>
        <p:spPr>
          <a:xfrm>
            <a:off x="0" y="0"/>
            <a:ext cx="12192000" cy="254000"/>
          </a:xfrm>
          <a:prstGeom prst="rect">
            <a:avLst/>
          </a:prstGeom>
          <a:solidFill>
            <a:srgbClr val="C8102E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wrap="none" tIns="91440" bIns="91440" rtlCol="0" anchor="ctr" anchorCtr="0">
            <a:noAutofit/>
          </a:bodyPr>
          <a:lstStyle/>
          <a:p>
            <a:pPr algn="ctr"/>
            <a:r>
              <a:rPr lang="en-GB" sz="800">
                <a:solidFill>
                  <a:srgbClr val="FFFFFF"/>
                </a:solidFill>
                <a:latin typeface="Libre Franklin" pitchFamily="2" charset="77"/>
              </a:rPr>
              <a:t>Four Pillars, Four Platforms  •  Rodrigo Peplau &amp; Jose Neto</a:t>
            </a:r>
            <a:endParaRPr lang="en-GB" sz="800" dirty="0" err="1">
              <a:solidFill>
                <a:srgbClr val="FFFFFF"/>
              </a:solidFill>
              <a:latin typeface="Libre Franklin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753C19-456D-894D-A2A0-ADA5D09CF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Pillar 3: Marketplace &amp; Pillar 4: Sitecore Connect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2E568D-7FC0-2452-6E57-0A868A423B9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199" y="1143000"/>
            <a:ext cx="5524501" cy="1814885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>
                <a:solidFill>
                  <a:srgbClr val="C8102E"/>
                </a:solidFill>
              </a:rPr>
              <a:t>PILLAR 3 — COMMUNITY MARKETPLACE</a:t>
            </a:r>
          </a:p>
          <a:p>
            <a:pPr marL="0" indent="0">
              <a:buNone/>
            </a:pPr>
            <a:r>
              <a:rPr lang="en-US" sz="1200" dirty="0"/>
              <a:t>A centralised, curated hub — apps submitted, reviewed, versioned, rated, installed in one click. Monetisation now supported.</a:t>
            </a:r>
          </a:p>
          <a:p>
            <a:pPr marL="228600" indent="-228600">
              <a:buFont typeface="Arial"/>
              <a:buChar char="•"/>
            </a:pPr>
            <a:r>
              <a:rPr lang="en-US" sz="1200" dirty="0"/>
              <a:t>Google Analytics, Marketo, Power BI, Shopify connectors — all one-click install</a:t>
            </a:r>
          </a:p>
          <a:p>
            <a:pPr marL="228600" indent="-228600">
              <a:buFont typeface="Arial"/>
              <a:buChar char="•"/>
            </a:pPr>
            <a:r>
              <a:rPr lang="en-US" sz="1200" dirty="0"/>
              <a:t>Brand new (&lt;60 apps) vs competitors' 50-100+ apps since 2017-2022</a:t>
            </a:r>
          </a:p>
          <a:p>
            <a:pPr marL="228600" indent="-228600">
              <a:buFont typeface="Arial"/>
              <a:buChar char="•"/>
            </a:pPr>
            <a:r>
              <a:rPr lang="en-US" sz="1200" dirty="0"/>
              <a:t>High growth potential: 10+ years of hackathons, 200+ MVPs, strong partner network</a:t>
            </a:r>
          </a:p>
          <a:p>
            <a:pPr marL="0" indent="0">
              <a:buNone/>
            </a:pPr>
            <a:r>
              <a:rPr lang="en-US" sz="1200" b="1" dirty="0">
                <a:solidFill>
                  <a:srgbClr val="005CD7"/>
                </a:solidFill>
              </a:rPr>
              <a:t>Score: ~4★ — best positioned for growth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6498CF-AAE6-7979-6222-279D40A2724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07251" y="1143000"/>
            <a:ext cx="5524500" cy="1814885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>
                <a:solidFill>
                  <a:srgbClr val="C8102E"/>
                </a:solidFill>
              </a:rPr>
              <a:t>PILLAR 4 — SITECORE CONNECT</a:t>
            </a:r>
          </a:p>
          <a:p>
            <a:pPr marL="0" indent="0">
              <a:buNone/>
            </a:pPr>
            <a:r>
              <a:rPr lang="en-US" sz="1200" dirty="0"/>
              <a:t>Identified as Sitecore's </a:t>
            </a:r>
            <a:r>
              <a:rPr lang="en-US" sz="1200" b="1" dirty="0"/>
              <a:t>biggest differentiator</a:t>
            </a:r>
            <a:r>
              <a:rPr lang="en-US" sz="1200" dirty="0"/>
              <a:t> — the area where it leads competitors most clearly.</a:t>
            </a:r>
          </a:p>
          <a:p>
            <a:pPr marL="228600" indent="-228600">
              <a:buFont typeface="Arial"/>
              <a:buChar char="•"/>
            </a:pPr>
            <a:r>
              <a:rPr lang="en-US" sz="1200" dirty="0"/>
              <a:t>1,000+ pre-built connectors out of the box</a:t>
            </a:r>
          </a:p>
          <a:p>
            <a:pPr marL="228600" indent="-228600">
              <a:buFont typeface="Arial"/>
              <a:buChar char="•"/>
            </a:pPr>
            <a:r>
              <a:rPr lang="en-US" sz="1200" dirty="0"/>
              <a:t>Full no-code / low-code recipe builder</a:t>
            </a:r>
          </a:p>
          <a:p>
            <a:pPr marL="228600" indent="-228600">
              <a:buFont typeface="Arial"/>
              <a:buChar char="•"/>
            </a:pPr>
            <a:r>
              <a:rPr lang="en-US" sz="1200" dirty="0"/>
              <a:t>Visual Web API platform — no server management</a:t>
            </a:r>
          </a:p>
          <a:p>
            <a:pPr marL="228600" indent="-228600">
              <a:buFont typeface="Arial"/>
              <a:buChar char="•"/>
            </a:pPr>
            <a:r>
              <a:rPr lang="en-US" sz="1200" dirty="0"/>
              <a:t>Enterprise dashboards: usage, failures, concurrency, IP allowlisting</a:t>
            </a:r>
          </a:p>
          <a:p>
            <a:pPr marL="228600" indent="-228600">
              <a:buFont typeface="Arial"/>
              <a:buChar char="•"/>
            </a:pPr>
            <a:r>
              <a:rPr lang="en-US" sz="1200" dirty="0"/>
              <a:t>A true iPaaS (Integration Platform as a Service)</a:t>
            </a:r>
          </a:p>
          <a:p>
            <a:pPr marL="0" indent="0">
              <a:buNone/>
            </a:pPr>
            <a:r>
              <a:rPr lang="en-US" sz="1200" b="1" dirty="0">
                <a:solidFill>
                  <a:srgbClr val="005CD7"/>
                </a:solidFill>
              </a:rPr>
              <a:t>Score: Sitecore's strongest pillar by far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9D4AF9-1D90-6221-092B-FE41EE54A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90623"/>
            <a:ext cx="5981430" cy="32172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CABA7D-27DD-CEC4-24CC-2B250B0BC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2511" y="3427012"/>
            <a:ext cx="6020510" cy="343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7029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ssionBar">
            <a:extLst>
              <a:ext uri="{FF2B5EF4-FFF2-40B4-BE49-F238E27FC236}">
                <a16:creationId xmlns:a16="http://schemas.microsoft.com/office/drawing/2014/main" id="{D59C3F7F-0421-412C-9813-2A806876F003}"/>
              </a:ext>
            </a:extLst>
          </p:cNvPr>
          <p:cNvSpPr/>
          <p:nvPr/>
        </p:nvSpPr>
        <p:spPr>
          <a:xfrm>
            <a:off x="0" y="0"/>
            <a:ext cx="12192000" cy="254000"/>
          </a:xfrm>
          <a:prstGeom prst="rect">
            <a:avLst/>
          </a:prstGeom>
          <a:solidFill>
            <a:srgbClr val="C8102E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wrap="none" tIns="91440" bIns="91440" rtlCol="0" anchor="ctr" anchorCtr="0">
            <a:noAutofit/>
          </a:bodyPr>
          <a:lstStyle/>
          <a:p>
            <a:pPr algn="ctr"/>
            <a:r>
              <a:rPr lang="en-GB" sz="800">
                <a:solidFill>
                  <a:srgbClr val="FFFFFF"/>
                </a:solidFill>
                <a:latin typeface="Libre Franklin" pitchFamily="2" charset="77"/>
              </a:rPr>
              <a:t>Four Pillars, Four Platforms  •  Rodrigo Peplau &amp; Jose Neto</a:t>
            </a:r>
            <a:endParaRPr lang="en-GB" sz="800" dirty="0" err="1">
              <a:solidFill>
                <a:srgbClr val="FFFFFF"/>
              </a:solidFill>
              <a:latin typeface="Libre Franklin" pitchFamily="2" charset="77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34DC24-6F81-4A93-504D-368258CFB2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199" y="1143000"/>
            <a:ext cx="11274551" cy="1433223"/>
          </a:xfrm>
        </p:spPr>
        <p:txBody>
          <a:bodyPr/>
          <a:lstStyle/>
          <a:p>
            <a:pPr marL="228600" indent="-228600">
              <a:buFont typeface="Arial"/>
              <a:buChar char="•"/>
            </a:pPr>
            <a:r>
              <a:rPr lang="en-US" sz="1200" b="1" dirty="0">
                <a:solidFill>
                  <a:srgbClr val="C8102E"/>
                </a:solidFill>
              </a:rPr>
              <a:t>Pillar 1 — App Studio / Customisation:</a:t>
            </a:r>
            <a:r>
              <a:rPr lang="en-US" sz="1200" dirty="0"/>
              <a:t>  Sitecore ~4.8 ★</a:t>
            </a:r>
          </a:p>
          <a:p>
            <a:pPr marL="228600" indent="-228600">
              <a:buFont typeface="Arial"/>
              <a:buChar char="•"/>
            </a:pPr>
            <a:r>
              <a:rPr lang="en-US" sz="1200" b="1" dirty="0">
                <a:solidFill>
                  <a:srgbClr val="C8102E"/>
                </a:solidFill>
              </a:rPr>
              <a:t>Pillar 2 — Agentic Studio:</a:t>
            </a:r>
            <a:r>
              <a:rPr lang="en-US" sz="1200" dirty="0"/>
              <a:t>  Very tight race / marginally leading</a:t>
            </a:r>
          </a:p>
          <a:p>
            <a:pPr marL="228600" indent="-228600">
              <a:buFont typeface="Arial"/>
              <a:buChar char="•"/>
            </a:pPr>
            <a:r>
              <a:rPr lang="en-US" sz="1200" b="1" dirty="0">
                <a:solidFill>
                  <a:srgbClr val="C8102E"/>
                </a:solidFill>
              </a:rPr>
              <a:t>Pillar 3 — Marketplace:</a:t>
            </a:r>
            <a:r>
              <a:rPr lang="en-US" sz="1200" dirty="0"/>
              <a:t>  ~4.0 ★ (growth potential highest)</a:t>
            </a:r>
          </a:p>
          <a:p>
            <a:pPr marL="228600" indent="-228600">
              <a:buFont typeface="Arial"/>
              <a:buChar char="•"/>
            </a:pPr>
            <a:r>
              <a:rPr lang="en-US" sz="1200" b="1" dirty="0">
                <a:solidFill>
                  <a:srgbClr val="C8102E"/>
                </a:solidFill>
              </a:rPr>
              <a:t>Pillar 4 — Sitecore Connect:</a:t>
            </a:r>
            <a:r>
              <a:rPr lang="en-US" sz="1200" dirty="0"/>
              <a:t>  Sitecore's clearest lead</a:t>
            </a:r>
          </a:p>
          <a:p>
            <a:pPr marL="0" indent="0">
              <a:buNone/>
            </a:pPr>
            <a:r>
              <a:rPr lang="en-US" sz="1200" b="1" dirty="0">
                <a:solidFill>
                  <a:srgbClr val="005CD7"/>
                </a:solidFill>
              </a:rPr>
              <a:t>Key Message</a:t>
            </a:r>
          </a:p>
          <a:p>
            <a:pPr marL="0" indent="0">
              <a:buNone/>
            </a:pPr>
            <a:r>
              <a:rPr lang="en-US" sz="1200" dirty="0"/>
              <a:t>Sitecore AI has shifted from "complex enterprise-only" to a platform that can genuinely serve mid-market organisations. The four-pillar strategy delivers a strong balance of flexibility, governance, and time-to-value — but the landscape is moving fast. Treat this as a snapshot: revisit in 6 months.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2CD4F58-D209-0636-FE63-42AC4F1C0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Scoreboard Summary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5AAAE8-2857-9FBD-EDD3-7CC3FAD20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2374" y="2667000"/>
            <a:ext cx="7487251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677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8DB59-8FAA-A6DE-E74C-E138F079A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Post-Quantum Cryptography — Why It Matters for Sitecore Developers (Right Now)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DE0F80-32EE-5F3F-CF0F-282146FB014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Harald Greve — Engineering Manager, Macmillan Cancer Support</a:t>
            </a:r>
          </a:p>
        </p:txBody>
      </p:sp>
    </p:spTree>
    <p:extLst>
      <p:ext uri="{BB962C8B-B14F-4D97-AF65-F5344CB8AC3E}">
        <p14:creationId xmlns:p14="http://schemas.microsoft.com/office/powerpoint/2010/main" val="4026183157"/>
      </p:ext>
    </p:extLst>
  </p:cSld>
  <p:clrMapOvr>
    <a:masterClrMapping/>
  </p:clrMapOvr>
</p:sld>
</file>

<file path=ppt/theme/theme1.xml><?xml version="1.0" encoding="utf-8"?>
<a:theme xmlns:a="http://schemas.openxmlformats.org/drawingml/2006/main" name="AE Master 2024 v.1 [1776603744371]">
  <a:themeElements>
    <a:clrScheme name="AE Colors 2024 1">
      <a:dk1>
        <a:srgbClr val="323232"/>
      </a:dk1>
      <a:lt1>
        <a:srgbClr val="FFFFFF"/>
      </a:lt1>
      <a:dk2>
        <a:srgbClr val="003057"/>
      </a:dk2>
      <a:lt2>
        <a:srgbClr val="858585"/>
      </a:lt2>
      <a:accent1>
        <a:srgbClr val="005CD7"/>
      </a:accent1>
      <a:accent2>
        <a:srgbClr val="0F73E2"/>
      </a:accent2>
      <a:accent3>
        <a:srgbClr val="DBEAFB"/>
      </a:accent3>
      <a:accent4>
        <a:srgbClr val="C8102E"/>
      </a:accent4>
      <a:accent5>
        <a:srgbClr val="DB3745"/>
      </a:accent5>
      <a:accent6>
        <a:srgbClr val="F9E1E3"/>
      </a:accent6>
      <a:hlink>
        <a:srgbClr val="0F73E2"/>
      </a:hlink>
      <a:folHlink>
        <a:srgbClr val="005CD7"/>
      </a:folHlink>
    </a:clrScheme>
    <a:fontScheme name="AE Fonts 2024">
      <a:majorFont>
        <a:latin typeface="Bebas Neue"/>
        <a:ea typeface=""/>
        <a:cs typeface=""/>
      </a:majorFont>
      <a:minorFont>
        <a:latin typeface="Libre Frankli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tIns="91440" bIns="91440" rtlCol="0" anchor="ctr"/>
      <a:lstStyle>
        <a:defPPr algn="ctr">
          <a:defRPr sz="1400" dirty="0" err="1">
            <a:latin typeface="Libre Franklin" pitchFamily="2" charset="77"/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1">
              <a:lumMod val="8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 defTabSz="283464">
          <a:defRPr sz="1400" dirty="0" err="1" smtClean="0">
            <a:latin typeface="Libre Franklin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1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c792e580-ba38-4748-ba3c-8f04c32d6d4b}">
  <we:reference id="WA200010001" version="1.0.0.1" store="en-US" storeType="OMEX"/>
  <we:alternateReferences/>
  <we:properties>
    <we:property name="Microsoft.Office.CampaignId" value="&quot;none&quot;"/>
    <we:property name="claude.fileId" value="&quot;57fe1cf8-e0b9-4f2f-97d5-75ef7e3a0ad3&quot;"/>
  </we:properties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D401524DC532D42A0E0ED886331A72B" ma:contentTypeVersion="13" ma:contentTypeDescription="Create a new document." ma:contentTypeScope="" ma:versionID="d936d863d335d354da51eb78ca1ae338">
  <xsd:schema xmlns:xsd="http://www.w3.org/2001/XMLSchema" xmlns:xs="http://www.w3.org/2001/XMLSchema" xmlns:p="http://schemas.microsoft.com/office/2006/metadata/properties" xmlns:ns2="f577acbf-5b0b-4b4f-9948-268e97f8d3a4" xmlns:ns3="b1e4d6ee-9f6f-43f8-a618-24f3d84da28f" targetNamespace="http://schemas.microsoft.com/office/2006/metadata/properties" ma:root="true" ma:fieldsID="5fbac08d56b1b04aa33acbc31e882ce9" ns2:_="" ns3:_="">
    <xsd:import namespace="f577acbf-5b0b-4b4f-9948-268e97f8d3a4"/>
    <xsd:import namespace="b1e4d6ee-9f6f-43f8-a618-24f3d84da28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2:Document_x0020_Purpose" minOccurs="0"/>
                <xsd:element ref="ns2:Initiative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77acbf-5b0b-4b4f-9948-268e97f8d3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Document_x0020_Purpose" ma:index="14" nillable="true" ma:displayName="Document Purpose" ma:default="Informational" ma:format="Dropdown" ma:internalName="Document_x0020_Purpose">
      <xsd:simpleType>
        <xsd:restriction base="dms:Choice">
          <xsd:enumeration value="Informational"/>
          <xsd:enumeration value="Feature Spec"/>
          <xsd:enumeration value="Engineering Design"/>
          <xsd:enumeration value="Planning"/>
        </xsd:restriction>
      </xsd:simpleType>
    </xsd:element>
    <xsd:element name="Initiatives" ma:index="15" nillable="true" ma:displayName="Initiatives" ma:description="List of initiatives related to this document" ma:internalName="Initiatives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dd-in MAU"/>
                    <xsd:enumeration value="Custom Functions"/>
                    <xsd:enumeration value="Data &amp; Analytics"/>
                    <xsd:enumeration value="DevEx: Portals &amp; Programs"/>
                    <xsd:enumeration value="DevEx: Tools &amp; Libraries"/>
                    <xsd:enumeration value="Engineering"/>
                    <xsd:enumeration value="Excel API"/>
                    <xsd:enumeration value="In-Market Support"/>
                    <xsd:enumeration value="Maker Access"/>
                    <xsd:enumeration value="SDX Runtime &amp; Partners"/>
                    <xsd:enumeration value="SDX Service Delivery"/>
                    <xsd:enumeration value="SDX API &amp; Pipeline"/>
                    <xsd:enumeration value="Shield &amp; OCE"/>
                  </xsd:restriction>
                </xsd:simpleType>
              </xsd:element>
            </xsd:sequence>
          </xsd:extension>
        </xsd:complexContent>
      </xsd:complex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  <xsd:element name="MediaServiceOCR" ma:index="18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MediaService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e4d6ee-9f6f-43f8-a618-24f3d84da28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2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3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ument_x0020_Purpose xmlns="f577acbf-5b0b-4b4f-9948-268e97f8d3a4">Informational</Document_x0020_Purpose>
    <Initiatives xmlns="f577acbf-5b0b-4b4f-9948-268e97f8d3a4"/>
  </documentManagement>
</p:properties>
</file>

<file path=customXml/itemProps1.xml><?xml version="1.0" encoding="utf-8"?>
<ds:datastoreItem xmlns:ds="http://schemas.openxmlformats.org/officeDocument/2006/customXml" ds:itemID="{A79EAE08-AAD0-49B9-BF66-164C225CC5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577acbf-5b0b-4b4f-9948-268e97f8d3a4"/>
    <ds:schemaRef ds:uri="b1e4d6ee-9f6f-43f8-a618-24f3d84da28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21AFCC0-734A-4A90-A597-A1CB34860DC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17AB1FA-2F28-4684-9230-02ACEB6C0B0A}">
  <ds:schemaRefs>
    <ds:schemaRef ds:uri="b1e4d6ee-9f6f-43f8-a618-24f3d84da28f"/>
    <ds:schemaRef ds:uri="http://purl.org/dc/terms/"/>
    <ds:schemaRef ds:uri="http://schemas.openxmlformats.org/package/2006/metadata/core-properties"/>
    <ds:schemaRef ds:uri="f577acbf-5b0b-4b4f-9948-268e97f8d3a4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3573</TotalTime>
  <Words>4081</Words>
  <Application>Microsoft Office PowerPoint</Application>
  <PresentationFormat>Widescreen</PresentationFormat>
  <Paragraphs>469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Arial</vt:lpstr>
      <vt:lpstr>Bebas Neue</vt:lpstr>
      <vt:lpstr>Bebas Neue Regular</vt:lpstr>
      <vt:lpstr>Libre Franklin</vt:lpstr>
      <vt:lpstr>Libre Franklin ExtraBold</vt:lpstr>
      <vt:lpstr>Libre Franklin Light</vt:lpstr>
      <vt:lpstr>AE Master 2024 v.1 [1776603744371]</vt:lpstr>
      <vt:lpstr>SUGCON Europe 2026 Session Recap</vt:lpstr>
      <vt:lpstr>PowerPoint Presentation</vt:lpstr>
      <vt:lpstr>Agenda</vt:lpstr>
      <vt:lpstr>Four Pillars, Four Platforms: A Practical Comparison of Sitecore AI and Its Main Competitors</vt:lpstr>
      <vt:lpstr>Sitecore AI vs. Competitors — Who, Why &amp; How</vt:lpstr>
      <vt:lpstr>Pillar 1: App Studio &amp; Pillar 2: Agentic Studio</vt:lpstr>
      <vt:lpstr>Pillar 3: Marketplace &amp; Pillar 4: Sitecore Connect</vt:lpstr>
      <vt:lpstr>Final Scoreboard Summary</vt:lpstr>
      <vt:lpstr>Post-Quantum Cryptography — Why It Matters for Sitecore Developers (Right Now)</vt:lpstr>
      <vt:lpstr>The Threat: What Quantum Computing Breaks</vt:lpstr>
      <vt:lpstr>What To Do Now: Practical Steps for Sitecore Teams</vt:lpstr>
      <vt:lpstr>The Sitecore AI Migration Middle State Nobody Talks About</vt:lpstr>
      <vt:lpstr>The Middle State: What It Is &amp; Why It Hurts</vt:lpstr>
      <vt:lpstr>Four Major Friction Points in the Middle State</vt:lpstr>
      <vt:lpstr>How to Navigate: Patterns, Signals &amp; Decisions</vt:lpstr>
      <vt:lpstr>Exploring Sitecore AI Publishing — How to Make Your Authors Love Publishing Again</vt:lpstr>
      <vt:lpstr>Why Authors Hate Publishing &amp; Caching Strategies</vt:lpstr>
      <vt:lpstr>The Target Publishing Pipeline &amp; Content Tagging</vt:lpstr>
      <vt:lpstr>Pitfalls, Monitoring &amp; Key Takeaways</vt:lpstr>
      <vt:lpstr>MC-what-the-P is that? And how does it relate to Sitecore</vt:lpstr>
      <vt:lpstr>What Is MCP &amp; How It Works</vt:lpstr>
      <vt:lpstr>Sitecore MCP Services &amp; Live Demo</vt:lpstr>
      <vt:lpstr>MCP Roadmap: What's Coming</vt:lpstr>
      <vt:lpstr>How ChatGPT, Gemini &amp; Co. "see" your Sitecore site</vt:lpstr>
      <vt:lpstr>How AI Engines Crawl Your Sitecore Site</vt:lpstr>
      <vt:lpstr>Technical Controls: What You Can Do Right Now</vt:lpstr>
      <vt:lpstr>Key Takeaways for Sitecore Teams</vt:lpstr>
      <vt:lpstr>Sitecore CDP &amp; Personalize</vt:lpstr>
      <vt:lpstr>PowerPoint Presentation</vt:lpstr>
      <vt:lpstr>Agenda</vt:lpstr>
      <vt:lpstr>Sitecore CDP</vt:lpstr>
      <vt:lpstr>What is Sitecore CDP?</vt:lpstr>
      <vt:lpstr>Key Features of Sitecore CDP</vt:lpstr>
      <vt:lpstr>Why Sitecore CDP Matters</vt:lpstr>
      <vt:lpstr>Sitecore Personalize</vt:lpstr>
      <vt:lpstr>What is Sitecore Personalize?</vt:lpstr>
      <vt:lpstr>Key Features of Sitecore Personalize</vt:lpstr>
      <vt:lpstr>Use Cases for Personalization</vt:lpstr>
      <vt:lpstr>Integration</vt:lpstr>
      <vt:lpstr>CDP + Personalize Integration</vt:lpstr>
      <vt:lpstr>Real-Time Customer Journey Example</vt:lpstr>
      <vt:lpstr>Business Value</vt:lpstr>
      <vt:lpstr>Benefits &amp; ROI</vt:lpstr>
      <vt:lpstr>Summary &amp; Q&amp;A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</dc:creator>
  <cp:lastModifiedBy>Stefan Zhuntovski</cp:lastModifiedBy>
  <cp:revision>17</cp:revision>
  <dcterms:created xsi:type="dcterms:W3CDTF">2018-06-07T21:39:02Z</dcterms:created>
  <dcterms:modified xsi:type="dcterms:W3CDTF">2026-04-24T07:28:54Z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0x010100CD401524DC532D42A0E0ED886331A72B</vt:lpwstr>
  </property>
  <property fmtid="{D5CDD505-2E9C-101B-9397-08002B2CF9AE}" pid="3" name="MSIP_Label_f42aa342-8706-4288-bd11-ebb85995028c_Enabled">
    <vt:lpwstr>True</vt:lpwstr>
  </property>
  <property fmtid="{D5CDD505-2E9C-101B-9397-08002B2CF9AE}" pid="4" name="MSIP_Label_f42aa342-8706-4288-bd11-ebb85995028c_SiteId">
    <vt:lpwstr>72f988bf-86f1-41af-91ab-2d7cd011db47</vt:lpwstr>
  </property>
  <property fmtid="{D5CDD505-2E9C-101B-9397-08002B2CF9AE}" pid="5" name="MSIP_Label_f42aa342-8706-4288-bd11-ebb85995028c_Owner">
    <vt:lpwstr>t-dahop@microsoft.com</vt:lpwstr>
  </property>
  <property fmtid="{D5CDD505-2E9C-101B-9397-08002B2CF9AE}" pid="6" name="MSIP_Label_f42aa342-8706-4288-bd11-ebb85995028c_SetDate">
    <vt:lpwstr>2018-06-18T13:45:27.3782680Z</vt:lpwstr>
  </property>
  <property fmtid="{D5CDD505-2E9C-101B-9397-08002B2CF9AE}" pid="7" name="MSIP_Label_f42aa342-8706-4288-bd11-ebb85995028c_Name">
    <vt:lpwstr>General</vt:lpwstr>
  </property>
  <property fmtid="{D5CDD505-2E9C-101B-9397-08002B2CF9AE}" pid="8" name="MSIP_Label_f42aa342-8706-4288-bd11-ebb85995028c_Application">
    <vt:lpwstr>Microsoft Azure Information Protection</vt:lpwstr>
  </property>
  <property fmtid="{D5CDD505-2E9C-101B-9397-08002B2CF9AE}" pid="9" name="MSIP_Label_f42aa342-8706-4288-bd11-ebb85995028c_Extended_MSFT_Method">
    <vt:lpwstr>Automatic</vt:lpwstr>
  </property>
  <property fmtid="{D5CDD505-2E9C-101B-9397-08002B2CF9AE}" pid="10" name="Sensitivity">
    <vt:lpwstr>General</vt:lpwstr>
  </property>
</Properties>
</file>